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5"/>
  </p:notesMasterIdLst>
  <p:sldIdLst>
    <p:sldId id="256" r:id="rId2"/>
    <p:sldId id="284" r:id="rId3"/>
    <p:sldId id="309" r:id="rId4"/>
    <p:sldId id="319" r:id="rId5"/>
    <p:sldId id="310" r:id="rId6"/>
    <p:sldId id="266" r:id="rId7"/>
    <p:sldId id="313" r:id="rId8"/>
    <p:sldId id="314" r:id="rId9"/>
    <p:sldId id="315" r:id="rId10"/>
    <p:sldId id="316" r:id="rId11"/>
    <p:sldId id="317" r:id="rId12"/>
    <p:sldId id="318" r:id="rId13"/>
    <p:sldId id="260" r:id="rId14"/>
  </p:sldIdLst>
  <p:sldSz cx="9144000" cy="5143500" type="screen16x9"/>
  <p:notesSz cx="6858000" cy="9144000"/>
  <p:embeddedFontLst>
    <p:embeddedFont>
      <p:font typeface="Hind" panose="020B0604020202020204" charset="0"/>
      <p:regular r:id="rId16"/>
      <p:bold r:id="rId17"/>
    </p:embeddedFont>
    <p:embeddedFont>
      <p:font typeface="Pompiere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FE0B22-8ED5-425C-8F85-37C655BD759E}">
  <a:tblStyle styleId="{B0FE0B22-8ED5-425C-8F85-37C655BD75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ris Flores" userId="f40c08e90cb23091" providerId="LiveId" clId="{201C8525-8110-457B-9F92-63782B89A4FB}"/>
    <pc:docChg chg="modSld">
      <pc:chgData name="Boris Flores" userId="f40c08e90cb23091" providerId="LiveId" clId="{201C8525-8110-457B-9F92-63782B89A4FB}" dt="2020-11-21T03:38:17.070" v="20" actId="20577"/>
      <pc:docMkLst>
        <pc:docMk/>
      </pc:docMkLst>
      <pc:sldChg chg="addSp modSp mod">
        <pc:chgData name="Boris Flores" userId="f40c08e90cb23091" providerId="LiveId" clId="{201C8525-8110-457B-9F92-63782B89A4FB}" dt="2020-11-21T03:38:17.070" v="20" actId="20577"/>
        <pc:sldMkLst>
          <pc:docMk/>
          <pc:sldMk cId="3703686978" sldId="319"/>
        </pc:sldMkLst>
        <pc:spChg chg="add mod">
          <ac:chgData name="Boris Flores" userId="f40c08e90cb23091" providerId="LiveId" clId="{201C8525-8110-457B-9F92-63782B89A4FB}" dt="2020-11-21T03:38:17.070" v="20" actId="20577"/>
          <ac:spMkLst>
            <pc:docMk/>
            <pc:sldMk cId="3703686978" sldId="319"/>
            <ac:spMk id="5" creationId="{AA8CFA44-DB17-4D82-AACD-61FCD478C4E5}"/>
          </ac:spMkLst>
        </pc:spChg>
      </pc:sldChg>
    </pc:docChg>
  </pc:docChgLst>
  <pc:docChgLst>
    <pc:chgData name="Boris Flores" userId="f40c08e90cb23091" providerId="LiveId" clId="{81154C06-4623-44CA-AC9A-3D47407A6718}"/>
    <pc:docChg chg="custSel modSld">
      <pc:chgData name="Boris Flores" userId="f40c08e90cb23091" providerId="LiveId" clId="{81154C06-4623-44CA-AC9A-3D47407A6718}" dt="2020-11-06T10:33:14.240" v="24" actId="20577"/>
      <pc:docMkLst>
        <pc:docMk/>
      </pc:docMkLst>
      <pc:sldChg chg="modSp mod">
        <pc:chgData name="Boris Flores" userId="f40c08e90cb23091" providerId="LiveId" clId="{81154C06-4623-44CA-AC9A-3D47407A6718}" dt="2020-11-06T10:29:51.367" v="7" actId="12"/>
        <pc:sldMkLst>
          <pc:docMk/>
          <pc:sldMk cId="0" sldId="257"/>
        </pc:sldMkLst>
        <pc:spChg chg="mod">
          <ac:chgData name="Boris Flores" userId="f40c08e90cb23091" providerId="LiveId" clId="{81154C06-4623-44CA-AC9A-3D47407A6718}" dt="2020-11-06T10:29:51.367" v="7" actId="12"/>
          <ac:spMkLst>
            <pc:docMk/>
            <pc:sldMk cId="0" sldId="257"/>
            <ac:spMk id="397" creationId="{00000000-0000-0000-0000-000000000000}"/>
          </ac:spMkLst>
        </pc:spChg>
      </pc:sldChg>
      <pc:sldChg chg="addSp mod">
        <pc:chgData name="Boris Flores" userId="f40c08e90cb23091" providerId="LiveId" clId="{81154C06-4623-44CA-AC9A-3D47407A6718}" dt="2020-11-06T10:28:23" v="1" actId="22"/>
        <pc:sldMkLst>
          <pc:docMk/>
          <pc:sldMk cId="0" sldId="260"/>
        </pc:sldMkLst>
        <pc:picChg chg="add">
          <ac:chgData name="Boris Flores" userId="f40c08e90cb23091" providerId="LiveId" clId="{81154C06-4623-44CA-AC9A-3D47407A6718}" dt="2020-11-06T10:28:23" v="1" actId="22"/>
          <ac:picMkLst>
            <pc:docMk/>
            <pc:sldMk cId="0" sldId="260"/>
            <ac:picMk id="9" creationId="{CD7537BC-8CFC-4666-BECD-628A502B3FA7}"/>
          </ac:picMkLst>
        </pc:picChg>
      </pc:sldChg>
      <pc:sldChg chg="modSp mod">
        <pc:chgData name="Boris Flores" userId="f40c08e90cb23091" providerId="LiveId" clId="{81154C06-4623-44CA-AC9A-3D47407A6718}" dt="2020-11-06T10:33:14.240" v="24" actId="20577"/>
        <pc:sldMkLst>
          <pc:docMk/>
          <pc:sldMk cId="0" sldId="266"/>
        </pc:sldMkLst>
        <pc:spChg chg="mod">
          <ac:chgData name="Boris Flores" userId="f40c08e90cb23091" providerId="LiveId" clId="{81154C06-4623-44CA-AC9A-3D47407A6718}" dt="2020-11-06T10:33:14.240" v="24" actId="20577"/>
          <ac:spMkLst>
            <pc:docMk/>
            <pc:sldMk cId="0" sldId="266"/>
            <ac:spMk id="32" creationId="{E9C86F16-4572-44E3-8C36-E65CE229EF68}"/>
          </ac:spMkLst>
        </pc:spChg>
      </pc:sldChg>
      <pc:sldChg chg="addSp delSp modSp mod">
        <pc:chgData name="Boris Flores" userId="f40c08e90cb23091" providerId="LiveId" clId="{81154C06-4623-44CA-AC9A-3D47407A6718}" dt="2020-11-06T10:32:36.633" v="16" actId="1076"/>
        <pc:sldMkLst>
          <pc:docMk/>
          <pc:sldMk cId="0" sldId="284"/>
        </pc:sldMkLst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17" creationId="{21DC9685-41D4-467C-8CAF-C002201FE948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18" creationId="{5B2759D2-4E21-472D-A4FC-EF248B9AB3EC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19" creationId="{1C724BC1-9C66-4DAC-AFA1-E8BF9AD891A2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20" creationId="{9CCE91B3-F029-4A30-A501-67ACF737E1E8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21" creationId="{8D6ACFE0-171F-497B-B93A-C2E8E05864C3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22" creationId="{7E079A01-F560-4850-ACA1-55D3460AC7C2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23" creationId="{F407D262-43D9-47DF-AB56-43F95493F634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24" creationId="{612F9809-F045-45C2-987A-75AA25DA2E5B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25" creationId="{A1C76692-F502-44AA-9271-3FCBB82C7E4C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26" creationId="{36EF7C02-C14C-40BB-8A6C-253E59228F08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27" creationId="{421B1D30-1337-4A1B-8DC1-74C34B50039C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28" creationId="{4826CF3B-13A5-453A-B4C1-CE03BA61F3D9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29" creationId="{F2AD7FED-9F97-4D5F-9527-3FED106382E3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30" creationId="{B96FA137-8E06-4F36-A966-7D1284C1DB5E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31" creationId="{22BEDE03-FF99-4BFF-9D88-B88FE579F591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32" creationId="{92EDECDE-F6FB-4483-9159-C558AE883F87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33" creationId="{F4D67205-D9F7-446C-951D-91805DC4D2CC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34" creationId="{68388091-DF1E-41C3-A5C0-E268D37E70AB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35" creationId="{8B91B6A5-A7E2-4BC9-B3CA-C9822E693AD6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36" creationId="{E567901D-ABDF-4003-B7C7-31552EE2A40A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37" creationId="{B127CB73-8560-45AD-9D84-BC962D74696D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38" creationId="{CD4583C7-0CAE-4587-A01B-1BA294326159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39" creationId="{1DB69193-C968-438B-9480-5BBF5E6BFBC6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40" creationId="{852E5D62-5D6B-40EF-A817-7155D90C3822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41" creationId="{86FA83B6-0FEC-4716-9CE7-4C2187B0DB6C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42" creationId="{3850DA90-8A3F-4576-B32D-BDA6872D292D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43" creationId="{EC622631-3164-433E-9228-572EF88E05DC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44" creationId="{B41B6991-B0A9-49AB-9C69-2C3AEAF83101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45" creationId="{D6861614-812A-4DC1-B9BB-2DD0247C7199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46" creationId="{7D58BDA8-07F6-4D88-9CA8-695F0B614261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47" creationId="{45D117ED-23C7-42D6-8D98-1EC06D28F7C4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48" creationId="{33DFAE8A-6E42-4448-A537-44B4157EC7E5}"/>
          </ac:spMkLst>
        </pc:spChg>
        <pc:spChg chg="mod">
          <ac:chgData name="Boris Flores" userId="f40c08e90cb23091" providerId="LiveId" clId="{81154C06-4623-44CA-AC9A-3D47407A6718}" dt="2020-11-06T10:32:22.295" v="11"/>
          <ac:spMkLst>
            <pc:docMk/>
            <pc:sldMk cId="0" sldId="284"/>
            <ac:spMk id="49" creationId="{E8CF8309-432E-4A9A-89F1-63142266F15C}"/>
          </ac:spMkLst>
        </pc:spChg>
        <pc:grpChg chg="add mod">
          <ac:chgData name="Boris Flores" userId="f40c08e90cb23091" providerId="LiveId" clId="{81154C06-4623-44CA-AC9A-3D47407A6718}" dt="2020-11-06T10:32:36.633" v="16" actId="1076"/>
          <ac:grpSpMkLst>
            <pc:docMk/>
            <pc:sldMk cId="0" sldId="284"/>
            <ac:grpSpMk id="16" creationId="{CA5EF267-F608-4E4D-864B-AD44D938D9D0}"/>
          </ac:grpSpMkLst>
        </pc:grpChg>
        <pc:picChg chg="add del">
          <ac:chgData name="Boris Flores" userId="f40c08e90cb23091" providerId="LiveId" clId="{81154C06-4623-44CA-AC9A-3D47407A6718}" dt="2020-11-06T10:28:43.371" v="5" actId="478"/>
          <ac:picMkLst>
            <pc:docMk/>
            <pc:sldMk cId="0" sldId="284"/>
            <ac:picMk id="2" creationId="{A9012C5E-F30A-406D-B6F4-EC9471056E2B}"/>
          </ac:picMkLst>
        </pc:picChg>
      </pc:sldChg>
      <pc:sldChg chg="addSp delSp modSp mod">
        <pc:chgData name="Boris Flores" userId="f40c08e90cb23091" providerId="LiveId" clId="{81154C06-4623-44CA-AC9A-3D47407A6718}" dt="2020-11-06T10:33:08.610" v="22" actId="20577"/>
        <pc:sldMkLst>
          <pc:docMk/>
          <pc:sldMk cId="1609886707" sldId="311"/>
        </pc:sldMkLst>
        <pc:spChg chg="mod">
          <ac:chgData name="Boris Flores" userId="f40c08e90cb23091" providerId="LiveId" clId="{81154C06-4623-44CA-AC9A-3D47407A6718}" dt="2020-11-06T10:33:08.610" v="22" actId="20577"/>
          <ac:spMkLst>
            <pc:docMk/>
            <pc:sldMk cId="1609886707" sldId="311"/>
            <ac:spMk id="9" creationId="{F3B97985-1ADC-4F90-B4E8-71B359B4C531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60" creationId="{16C3397C-F190-4980-A80D-4451299A264A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61" creationId="{25A2076E-BE65-400D-8DE1-FB041D54B4CA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62" creationId="{89E328A7-C791-4948-95CC-02DF0270730A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63" creationId="{5D2549BE-2265-4F8E-BB81-0DC144845D78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64" creationId="{6115A749-5FBF-4930-9575-7A9641B2D483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65" creationId="{5731E6EE-A70C-4832-B690-0382BA1CEB47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66" creationId="{F91AAE19-CEB1-4CD7-8CE3-EA9EE9710701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67" creationId="{3F512115-8B9E-4B37-989A-233D3AF54948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68" creationId="{FCA66242-59D3-43A4-B174-1A8240688D79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69" creationId="{A6B3FDC0-8828-4BFB-9C41-8836D4AAE0F3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70" creationId="{252BFC3B-CB2E-4AB3-80DB-80909ACE60E5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71" creationId="{D2481B18-EAC3-48BA-A574-C8C157E3F7DB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72" creationId="{07CD815A-AD32-4ADC-B995-BDD2031E6468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73" creationId="{B2C12199-8026-4EFA-A91D-9F3156CFAEA1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74" creationId="{9096C0D6-2B7D-4772-8AB1-697614A9AE78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75" creationId="{AB4BA288-0240-4A8E-9343-D60AB6D2C7DE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76" creationId="{EBF8EDF1-0965-4E23-83F5-8E6D8975701A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77" creationId="{60AD1F4F-64FF-48DE-B72B-5B70A7EABFFB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78" creationId="{4EEDE246-66BB-4A08-8902-C6C58B797491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79" creationId="{4A9C8079-1622-4199-A3DC-D6E2D5846F36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80" creationId="{F7D211D0-AF7E-427F-8F65-AC0A8F06EE87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81" creationId="{8268982B-65FE-45C7-AD35-87B18AB1D25F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82" creationId="{A2193BED-DB4A-46AA-9036-80B85F47B21D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83" creationId="{27C9D197-FE50-4B67-98F8-BA58041CE2A2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84" creationId="{1DB52390-79FC-4DFD-B99C-E505AF64CBBE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85" creationId="{E9EA7AA4-0FA7-4CEC-B2C8-02B0D79BCD79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86" creationId="{FC2687B2-2512-4520-9869-199F7810469D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87" creationId="{CCFB6976-4CC9-4700-9A8F-F943797CD2C1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88" creationId="{09631AF4-0ED1-421C-BAEF-550227E60638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89" creationId="{EB3F6723-C958-45DA-92DE-43E7EC2BFC94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90" creationId="{359EA2F0-69AE-453A-A502-6FBDEEA64A6A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91" creationId="{A6535638-3FD1-4007-8889-5F5796C21ACA}"/>
          </ac:spMkLst>
        </pc:spChg>
        <pc:spChg chg="mod">
          <ac:chgData name="Boris Flores" userId="f40c08e90cb23091" providerId="LiveId" clId="{81154C06-4623-44CA-AC9A-3D47407A6718}" dt="2020-11-06T10:30:26.999" v="8"/>
          <ac:spMkLst>
            <pc:docMk/>
            <pc:sldMk cId="1609886707" sldId="311"/>
            <ac:spMk id="92" creationId="{24CD9626-8622-4038-AA4F-F417ED5092D6}"/>
          </ac:spMkLst>
        </pc:spChg>
        <pc:grpChg chg="del">
          <ac:chgData name="Boris Flores" userId="f40c08e90cb23091" providerId="LiveId" clId="{81154C06-4623-44CA-AC9A-3D47407A6718}" dt="2020-11-06T10:30:35.329" v="10" actId="478"/>
          <ac:grpSpMkLst>
            <pc:docMk/>
            <pc:sldMk cId="1609886707" sldId="311"/>
            <ac:grpSpMk id="40" creationId="{598FF413-A760-4C7B-A16C-42046DDBA6CA}"/>
          </ac:grpSpMkLst>
        </pc:grpChg>
        <pc:grpChg chg="add mod">
          <ac:chgData name="Boris Flores" userId="f40c08e90cb23091" providerId="LiveId" clId="{81154C06-4623-44CA-AC9A-3D47407A6718}" dt="2020-11-06T10:30:31.791" v="9" actId="1076"/>
          <ac:grpSpMkLst>
            <pc:docMk/>
            <pc:sldMk cId="1609886707" sldId="311"/>
            <ac:grpSpMk id="59" creationId="{C68325BE-A57A-4E58-82C7-1DDF1E8230F4}"/>
          </ac:grpSpMkLst>
        </pc:grpChg>
        <pc:picChg chg="add del mod">
          <ac:chgData name="Boris Flores" userId="f40c08e90cb23091" providerId="LiveId" clId="{81154C06-4623-44CA-AC9A-3D47407A6718}" dt="2020-11-06T10:28:33.369" v="4" actId="478"/>
          <ac:picMkLst>
            <pc:docMk/>
            <pc:sldMk cId="1609886707" sldId="311"/>
            <ac:picMk id="58" creationId="{C5756BBF-17A4-4431-A7AD-AB7B68F78E9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ad7e23cbf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ad7e23cbf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47115854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b47115854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65b8c88666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65b8c88666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709763f328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709763f328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709763f328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709763f328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61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709763f328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709763f328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664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709763f328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709763f328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434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709763f328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709763f328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113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709763f328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709763f328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665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709763f328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709763f328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299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25750" y="860400"/>
            <a:ext cx="2498400" cy="2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925750" y="3659875"/>
            <a:ext cx="24984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1504831" y="1782683"/>
            <a:ext cx="6795898" cy="3371479"/>
          </a:xfrm>
          <a:custGeom>
            <a:avLst/>
            <a:gdLst/>
            <a:ahLst/>
            <a:cxnLst/>
            <a:rect l="l" t="t" r="r" b="b"/>
            <a:pathLst>
              <a:path w="182796" h="90686" extrusionOk="0">
                <a:moveTo>
                  <a:pt x="42095" y="260"/>
                </a:moveTo>
                <a:cubicBezTo>
                  <a:pt x="32418" y="893"/>
                  <a:pt x="23619" y="6668"/>
                  <a:pt x="17167" y="14056"/>
                </a:cubicBezTo>
                <a:cubicBezTo>
                  <a:pt x="14287" y="17340"/>
                  <a:pt x="11810" y="20954"/>
                  <a:pt x="9563" y="24699"/>
                </a:cubicBezTo>
                <a:cubicBezTo>
                  <a:pt x="4782" y="32677"/>
                  <a:pt x="1469" y="39878"/>
                  <a:pt x="649" y="49224"/>
                </a:cubicBezTo>
                <a:cubicBezTo>
                  <a:pt x="1" y="56857"/>
                  <a:pt x="821" y="64561"/>
                  <a:pt x="3068" y="71892"/>
                </a:cubicBezTo>
                <a:cubicBezTo>
                  <a:pt x="4695" y="77249"/>
                  <a:pt x="6985" y="82376"/>
                  <a:pt x="9894" y="87157"/>
                </a:cubicBezTo>
                <a:cubicBezTo>
                  <a:pt x="10125" y="87517"/>
                  <a:pt x="10974" y="89159"/>
                  <a:pt x="11853" y="90541"/>
                </a:cubicBezTo>
                <a:cubicBezTo>
                  <a:pt x="11954" y="90685"/>
                  <a:pt x="170022" y="90426"/>
                  <a:pt x="170022" y="90426"/>
                </a:cubicBezTo>
                <a:cubicBezTo>
                  <a:pt x="178562" y="73087"/>
                  <a:pt x="182796" y="57346"/>
                  <a:pt x="181442" y="44313"/>
                </a:cubicBezTo>
                <a:cubicBezTo>
                  <a:pt x="179973" y="30243"/>
                  <a:pt x="177727" y="16980"/>
                  <a:pt x="159048" y="8483"/>
                </a:cubicBezTo>
                <a:cubicBezTo>
                  <a:pt x="140370" y="1"/>
                  <a:pt x="120438" y="14661"/>
                  <a:pt x="102019" y="14920"/>
                </a:cubicBezTo>
                <a:cubicBezTo>
                  <a:pt x="95294" y="15007"/>
                  <a:pt x="89173" y="12443"/>
                  <a:pt x="82851" y="10514"/>
                </a:cubicBezTo>
                <a:cubicBezTo>
                  <a:pt x="76039" y="8440"/>
                  <a:pt x="69213" y="6294"/>
                  <a:pt x="62416" y="4105"/>
                </a:cubicBezTo>
                <a:cubicBezTo>
                  <a:pt x="56410" y="2161"/>
                  <a:pt x="50247" y="202"/>
                  <a:pt x="43982" y="202"/>
                </a:cubicBezTo>
                <a:cubicBezTo>
                  <a:pt x="43348" y="202"/>
                  <a:pt x="42729" y="231"/>
                  <a:pt x="42095" y="274"/>
                </a:cubicBezTo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-1447" y="2804246"/>
            <a:ext cx="5150645" cy="2346160"/>
          </a:xfrm>
          <a:custGeom>
            <a:avLst/>
            <a:gdLst/>
            <a:ahLst/>
            <a:cxnLst/>
            <a:rect l="l" t="t" r="r" b="b"/>
            <a:pathLst>
              <a:path w="138542" h="63107" extrusionOk="0">
                <a:moveTo>
                  <a:pt x="37084" y="1498"/>
                </a:moveTo>
                <a:cubicBezTo>
                  <a:pt x="30834" y="4018"/>
                  <a:pt x="25966" y="9116"/>
                  <a:pt x="22193" y="14704"/>
                </a:cubicBezTo>
                <a:cubicBezTo>
                  <a:pt x="18406" y="20277"/>
                  <a:pt x="15554" y="26427"/>
                  <a:pt x="12055" y="32173"/>
                </a:cubicBezTo>
                <a:cubicBezTo>
                  <a:pt x="8123" y="38653"/>
                  <a:pt x="7331" y="42153"/>
                  <a:pt x="1916" y="47452"/>
                </a:cubicBezTo>
                <a:cubicBezTo>
                  <a:pt x="1" y="49325"/>
                  <a:pt x="103892" y="63020"/>
                  <a:pt x="103892" y="63020"/>
                </a:cubicBezTo>
                <a:lnTo>
                  <a:pt x="129540" y="63107"/>
                </a:lnTo>
                <a:lnTo>
                  <a:pt x="138541" y="63107"/>
                </a:lnTo>
                <a:lnTo>
                  <a:pt x="138541" y="42225"/>
                </a:lnTo>
                <a:cubicBezTo>
                  <a:pt x="136885" y="41591"/>
                  <a:pt x="134955" y="41116"/>
                  <a:pt x="133040" y="41289"/>
                </a:cubicBezTo>
                <a:cubicBezTo>
                  <a:pt x="132262" y="41361"/>
                  <a:pt x="131484" y="41490"/>
                  <a:pt x="130721" y="41692"/>
                </a:cubicBezTo>
                <a:cubicBezTo>
                  <a:pt x="125119" y="43190"/>
                  <a:pt x="119013" y="42426"/>
                  <a:pt x="114333" y="38812"/>
                </a:cubicBezTo>
                <a:cubicBezTo>
                  <a:pt x="109364" y="34981"/>
                  <a:pt x="106513" y="28644"/>
                  <a:pt x="100997" y="25620"/>
                </a:cubicBezTo>
                <a:cubicBezTo>
                  <a:pt x="96259" y="23013"/>
                  <a:pt x="90599" y="23373"/>
                  <a:pt x="84997" y="23734"/>
                </a:cubicBezTo>
                <a:cubicBezTo>
                  <a:pt x="78805" y="24137"/>
                  <a:pt x="72684" y="24540"/>
                  <a:pt x="67917" y="20968"/>
                </a:cubicBezTo>
                <a:cubicBezTo>
                  <a:pt x="62373" y="16821"/>
                  <a:pt x="61091" y="8843"/>
                  <a:pt x="56036" y="4119"/>
                </a:cubicBezTo>
                <a:cubicBezTo>
                  <a:pt x="53012" y="1296"/>
                  <a:pt x="48922" y="0"/>
                  <a:pt x="44760" y="0"/>
                </a:cubicBezTo>
                <a:cubicBezTo>
                  <a:pt x="42125" y="0"/>
                  <a:pt x="39518" y="504"/>
                  <a:pt x="37084" y="1484"/>
                </a:cubicBezTo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568224" y="3606277"/>
            <a:ext cx="4655367" cy="1546287"/>
          </a:xfrm>
          <a:custGeom>
            <a:avLst/>
            <a:gdLst/>
            <a:ahLst/>
            <a:cxnLst/>
            <a:rect l="l" t="t" r="r" b="b"/>
            <a:pathLst>
              <a:path w="125220" h="41592" extrusionOk="0">
                <a:moveTo>
                  <a:pt x="44111" y="3658"/>
                </a:moveTo>
                <a:cubicBezTo>
                  <a:pt x="40165" y="6654"/>
                  <a:pt x="37184" y="10758"/>
                  <a:pt x="33670" y="14286"/>
                </a:cubicBezTo>
                <a:cubicBezTo>
                  <a:pt x="30156" y="17815"/>
                  <a:pt x="25750" y="20897"/>
                  <a:pt x="20810" y="20954"/>
                </a:cubicBezTo>
                <a:cubicBezTo>
                  <a:pt x="17973" y="20997"/>
                  <a:pt x="15222" y="20018"/>
                  <a:pt x="12486" y="19039"/>
                </a:cubicBezTo>
                <a:cubicBezTo>
                  <a:pt x="9375" y="17915"/>
                  <a:pt x="6265" y="16807"/>
                  <a:pt x="3024" y="17195"/>
                </a:cubicBezTo>
                <a:cubicBezTo>
                  <a:pt x="1987" y="17325"/>
                  <a:pt x="965" y="17599"/>
                  <a:pt x="0" y="18016"/>
                </a:cubicBezTo>
                <a:cubicBezTo>
                  <a:pt x="346" y="19644"/>
                  <a:pt x="778" y="21257"/>
                  <a:pt x="1253" y="22855"/>
                </a:cubicBezTo>
                <a:cubicBezTo>
                  <a:pt x="2880" y="28212"/>
                  <a:pt x="5170" y="33339"/>
                  <a:pt x="8079" y="38106"/>
                </a:cubicBezTo>
                <a:cubicBezTo>
                  <a:pt x="8310" y="38481"/>
                  <a:pt x="9174" y="40137"/>
                  <a:pt x="10052" y="41519"/>
                </a:cubicBezTo>
                <a:cubicBezTo>
                  <a:pt x="10124" y="41591"/>
                  <a:pt x="125162" y="41418"/>
                  <a:pt x="125219" y="41505"/>
                </a:cubicBezTo>
                <a:cubicBezTo>
                  <a:pt x="124859" y="41217"/>
                  <a:pt x="124557" y="40886"/>
                  <a:pt x="124297" y="40511"/>
                </a:cubicBezTo>
                <a:cubicBezTo>
                  <a:pt x="122526" y="38106"/>
                  <a:pt x="119099" y="37818"/>
                  <a:pt x="116161" y="38120"/>
                </a:cubicBezTo>
                <a:cubicBezTo>
                  <a:pt x="113223" y="38437"/>
                  <a:pt x="110127" y="39114"/>
                  <a:pt x="107419" y="37919"/>
                </a:cubicBezTo>
                <a:cubicBezTo>
                  <a:pt x="102134" y="35571"/>
                  <a:pt x="101558" y="27766"/>
                  <a:pt x="96921" y="24281"/>
                </a:cubicBezTo>
                <a:cubicBezTo>
                  <a:pt x="93695" y="21847"/>
                  <a:pt x="89605" y="22164"/>
                  <a:pt x="85457" y="22481"/>
                </a:cubicBezTo>
                <a:cubicBezTo>
                  <a:pt x="81943" y="22740"/>
                  <a:pt x="78386" y="23014"/>
                  <a:pt x="75276" y="21602"/>
                </a:cubicBezTo>
                <a:cubicBezTo>
                  <a:pt x="66952" y="17843"/>
                  <a:pt x="66347" y="4450"/>
                  <a:pt x="57965" y="836"/>
                </a:cubicBezTo>
                <a:cubicBezTo>
                  <a:pt x="56655" y="274"/>
                  <a:pt x="55258" y="0"/>
                  <a:pt x="53846" y="15"/>
                </a:cubicBezTo>
                <a:cubicBezTo>
                  <a:pt x="50419" y="15"/>
                  <a:pt x="46919" y="1527"/>
                  <a:pt x="44111" y="3658"/>
                </a:cubicBezTo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-518832" y="2571746"/>
            <a:ext cx="1301062" cy="1333212"/>
          </a:xfrm>
          <a:custGeom>
            <a:avLst/>
            <a:gdLst/>
            <a:ahLst/>
            <a:cxnLst/>
            <a:rect l="l" t="t" r="r" b="b"/>
            <a:pathLst>
              <a:path w="15194" h="15569" extrusionOk="0">
                <a:moveTo>
                  <a:pt x="13955" y="5502"/>
                </a:moveTo>
                <a:cubicBezTo>
                  <a:pt x="12343" y="2204"/>
                  <a:pt x="7936" y="0"/>
                  <a:pt x="4436" y="3687"/>
                </a:cubicBezTo>
                <a:cubicBezTo>
                  <a:pt x="1" y="8367"/>
                  <a:pt x="5416" y="15568"/>
                  <a:pt x="11176" y="12875"/>
                </a:cubicBezTo>
                <a:cubicBezTo>
                  <a:pt x="14805" y="11190"/>
                  <a:pt x="15194" y="8022"/>
                  <a:pt x="13955" y="5502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030400" y="2532925"/>
            <a:ext cx="50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030550" y="1534348"/>
            <a:ext cx="5076000" cy="9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7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030250" y="3317569"/>
            <a:ext cx="5076000" cy="2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>
            <a:off x="-115" y="-76"/>
            <a:ext cx="4572115" cy="2501947"/>
          </a:xfrm>
          <a:custGeom>
            <a:avLst/>
            <a:gdLst/>
            <a:ahLst/>
            <a:cxnLst/>
            <a:rect l="l" t="t" r="r" b="b"/>
            <a:pathLst>
              <a:path w="111481" h="52416" extrusionOk="0">
                <a:moveTo>
                  <a:pt x="111480" y="0"/>
                </a:moveTo>
                <a:cubicBezTo>
                  <a:pt x="103510" y="168"/>
                  <a:pt x="89976" y="3075"/>
                  <a:pt x="82641" y="19449"/>
                </a:cubicBezTo>
                <a:cubicBezTo>
                  <a:pt x="71814" y="43593"/>
                  <a:pt x="33936" y="36124"/>
                  <a:pt x="33936" y="36124"/>
                </a:cubicBezTo>
                <a:cubicBezTo>
                  <a:pt x="33936" y="36124"/>
                  <a:pt x="1" y="34520"/>
                  <a:pt x="6316" y="52415"/>
                </a:cubicBezTo>
                <a:lnTo>
                  <a:pt x="111480" y="52415"/>
                </a:lnTo>
                <a:cubicBezTo>
                  <a:pt x="111480" y="52415"/>
                  <a:pt x="111480" y="0"/>
                  <a:pt x="111480" y="0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5189688" y="3289527"/>
            <a:ext cx="3954231" cy="1859196"/>
          </a:xfrm>
          <a:custGeom>
            <a:avLst/>
            <a:gdLst/>
            <a:ahLst/>
            <a:cxnLst/>
            <a:rect l="l" t="t" r="r" b="b"/>
            <a:pathLst>
              <a:path w="111481" h="52416" extrusionOk="0">
                <a:moveTo>
                  <a:pt x="111480" y="0"/>
                </a:moveTo>
                <a:cubicBezTo>
                  <a:pt x="103510" y="168"/>
                  <a:pt x="89976" y="3075"/>
                  <a:pt x="82641" y="19449"/>
                </a:cubicBezTo>
                <a:cubicBezTo>
                  <a:pt x="71814" y="43593"/>
                  <a:pt x="33936" y="36124"/>
                  <a:pt x="33936" y="36124"/>
                </a:cubicBezTo>
                <a:cubicBezTo>
                  <a:pt x="33936" y="36124"/>
                  <a:pt x="1" y="34520"/>
                  <a:pt x="6316" y="52415"/>
                </a:cubicBezTo>
                <a:lnTo>
                  <a:pt x="111480" y="52415"/>
                </a:lnTo>
                <a:cubicBezTo>
                  <a:pt x="111480" y="52415"/>
                  <a:pt x="111480" y="0"/>
                  <a:pt x="111480" y="0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860400"/>
            <a:ext cx="5874600" cy="37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mpiere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5639026" y="2487075"/>
            <a:ext cx="3508522" cy="2660742"/>
          </a:xfrm>
          <a:custGeom>
            <a:avLst/>
            <a:gdLst/>
            <a:ahLst/>
            <a:cxnLst/>
            <a:rect l="l" t="t" r="r" b="b"/>
            <a:pathLst>
              <a:path w="95457" h="92115" extrusionOk="0">
                <a:moveTo>
                  <a:pt x="95456" y="17"/>
                </a:moveTo>
                <a:cubicBezTo>
                  <a:pt x="88205" y="318"/>
                  <a:pt x="75924" y="5414"/>
                  <a:pt x="69274" y="34169"/>
                </a:cubicBezTo>
                <a:cubicBezTo>
                  <a:pt x="61588" y="67336"/>
                  <a:pt x="39482" y="71780"/>
                  <a:pt x="30176" y="72148"/>
                </a:cubicBezTo>
                <a:cubicBezTo>
                  <a:pt x="24729" y="72365"/>
                  <a:pt x="19365" y="73551"/>
                  <a:pt x="14486" y="75857"/>
                </a:cubicBezTo>
                <a:cubicBezTo>
                  <a:pt x="8070" y="78864"/>
                  <a:pt x="1136" y="83961"/>
                  <a:pt x="0" y="92114"/>
                </a:cubicBezTo>
                <a:lnTo>
                  <a:pt x="95439" y="92114"/>
                </a:lnTo>
                <a:cubicBezTo>
                  <a:pt x="95439" y="92114"/>
                  <a:pt x="95439" y="0"/>
                  <a:pt x="95456" y="17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720000" y="39957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17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4427593" y="3102404"/>
            <a:ext cx="3993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 idx="2" hasCustomPrompt="1"/>
          </p:nvPr>
        </p:nvSpPr>
        <p:spPr>
          <a:xfrm>
            <a:off x="4430425" y="2103825"/>
            <a:ext cx="3993600" cy="9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7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4427475" y="3887049"/>
            <a:ext cx="3993600" cy="2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14"/>
          <p:cNvSpPr/>
          <p:nvPr/>
        </p:nvSpPr>
        <p:spPr>
          <a:xfrm flipH="1">
            <a:off x="-787948" y="326625"/>
            <a:ext cx="4827298" cy="4831218"/>
          </a:xfrm>
          <a:custGeom>
            <a:avLst/>
            <a:gdLst/>
            <a:ahLst/>
            <a:cxnLst/>
            <a:rect l="l" t="t" r="r" b="b"/>
            <a:pathLst>
              <a:path w="154870" h="164481" extrusionOk="0">
                <a:moveTo>
                  <a:pt x="28" y="164344"/>
                </a:moveTo>
                <a:cubicBezTo>
                  <a:pt x="1561" y="153364"/>
                  <a:pt x="9830" y="132554"/>
                  <a:pt x="48712" y="118946"/>
                </a:cubicBezTo>
                <a:cubicBezTo>
                  <a:pt x="103639" y="99724"/>
                  <a:pt x="93946" y="55284"/>
                  <a:pt x="93946" y="55284"/>
                </a:cubicBezTo>
                <a:cubicBezTo>
                  <a:pt x="93946" y="55284"/>
                  <a:pt x="83869" y="1"/>
                  <a:pt x="154869" y="3834"/>
                </a:cubicBezTo>
                <a:cubicBezTo>
                  <a:pt x="154705" y="3971"/>
                  <a:pt x="154705" y="164152"/>
                  <a:pt x="154705" y="164152"/>
                </a:cubicBezTo>
                <a:cubicBezTo>
                  <a:pt x="154705" y="164152"/>
                  <a:pt x="0" y="164481"/>
                  <a:pt x="28" y="164344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/>
          <p:nvPr/>
        </p:nvSpPr>
        <p:spPr>
          <a:xfrm rot="10800000" flipH="1">
            <a:off x="5189763" y="2"/>
            <a:ext cx="3954231" cy="1859196"/>
          </a:xfrm>
          <a:custGeom>
            <a:avLst/>
            <a:gdLst/>
            <a:ahLst/>
            <a:cxnLst/>
            <a:rect l="l" t="t" r="r" b="b"/>
            <a:pathLst>
              <a:path w="111481" h="52416" extrusionOk="0">
                <a:moveTo>
                  <a:pt x="111480" y="0"/>
                </a:moveTo>
                <a:cubicBezTo>
                  <a:pt x="103510" y="168"/>
                  <a:pt x="89976" y="3075"/>
                  <a:pt x="82641" y="19449"/>
                </a:cubicBezTo>
                <a:cubicBezTo>
                  <a:pt x="71814" y="43593"/>
                  <a:pt x="33936" y="36124"/>
                  <a:pt x="33936" y="36124"/>
                </a:cubicBezTo>
                <a:cubicBezTo>
                  <a:pt x="33936" y="36124"/>
                  <a:pt x="1" y="34520"/>
                  <a:pt x="6316" y="52415"/>
                </a:cubicBezTo>
                <a:lnTo>
                  <a:pt x="111480" y="52415"/>
                </a:lnTo>
                <a:cubicBezTo>
                  <a:pt x="111480" y="52415"/>
                  <a:pt x="111480" y="0"/>
                  <a:pt x="111480" y="0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3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5443200" y="1767600"/>
            <a:ext cx="29808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1"/>
          </p:nvPr>
        </p:nvSpPr>
        <p:spPr>
          <a:xfrm>
            <a:off x="5443050" y="2571750"/>
            <a:ext cx="2980800" cy="20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0" y="613131"/>
            <a:ext cx="4867800" cy="4539000"/>
          </a:xfrm>
          <a:custGeom>
            <a:avLst/>
            <a:gdLst/>
            <a:ahLst/>
            <a:cxnLst/>
            <a:rect l="l" t="t" r="r" b="b"/>
            <a:pathLst>
              <a:path w="194712" h="181560" extrusionOk="0">
                <a:moveTo>
                  <a:pt x="106727" y="133"/>
                </a:moveTo>
                <a:cubicBezTo>
                  <a:pt x="126954" y="1419"/>
                  <a:pt x="145341" y="13241"/>
                  <a:pt x="158826" y="28390"/>
                </a:cubicBezTo>
                <a:cubicBezTo>
                  <a:pt x="164814" y="35110"/>
                  <a:pt x="170004" y="42518"/>
                  <a:pt x="174706" y="50214"/>
                </a:cubicBezTo>
                <a:cubicBezTo>
                  <a:pt x="184665" y="66538"/>
                  <a:pt x="191584" y="81287"/>
                  <a:pt x="193314" y="100450"/>
                </a:cubicBezTo>
                <a:cubicBezTo>
                  <a:pt x="194712" y="116109"/>
                  <a:pt x="192871" y="131922"/>
                  <a:pt x="188235" y="146916"/>
                </a:cubicBezTo>
                <a:cubicBezTo>
                  <a:pt x="184842" y="157894"/>
                  <a:pt x="180051" y="168407"/>
                  <a:pt x="173974" y="178188"/>
                </a:cubicBezTo>
                <a:cubicBezTo>
                  <a:pt x="173708" y="178610"/>
                  <a:pt x="172111" y="181427"/>
                  <a:pt x="172111" y="181427"/>
                </a:cubicBezTo>
                <a:lnTo>
                  <a:pt x="0" y="181560"/>
                </a:lnTo>
                <a:lnTo>
                  <a:pt x="155" y="27635"/>
                </a:lnTo>
                <a:cubicBezTo>
                  <a:pt x="155" y="27635"/>
                  <a:pt x="14394" y="23266"/>
                  <a:pt x="21580" y="21115"/>
                </a:cubicBezTo>
                <a:cubicBezTo>
                  <a:pt x="35820" y="16878"/>
                  <a:pt x="50103" y="12465"/>
                  <a:pt x="64298" y="7962"/>
                </a:cubicBezTo>
                <a:cubicBezTo>
                  <a:pt x="76851" y="4014"/>
                  <a:pt x="89715" y="0"/>
                  <a:pt x="102801" y="0"/>
                </a:cubicBezTo>
                <a:cubicBezTo>
                  <a:pt x="104109" y="0"/>
                  <a:pt x="105418" y="44"/>
                  <a:pt x="106727" y="133"/>
                </a:cubicBezTo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/>
          <p:nvPr/>
        </p:nvSpPr>
        <p:spPr>
          <a:xfrm>
            <a:off x="1192350" y="625625"/>
            <a:ext cx="6595754" cy="3833136"/>
          </a:xfrm>
          <a:custGeom>
            <a:avLst/>
            <a:gdLst/>
            <a:ahLst/>
            <a:cxnLst/>
            <a:rect l="l" t="t" r="r" b="b"/>
            <a:pathLst>
              <a:path w="305359" h="177460" extrusionOk="0">
                <a:moveTo>
                  <a:pt x="262195" y="0"/>
                </a:moveTo>
                <a:cubicBezTo>
                  <a:pt x="258473" y="0"/>
                  <a:pt x="254363" y="1311"/>
                  <a:pt x="249880" y="4529"/>
                </a:cubicBezTo>
                <a:cubicBezTo>
                  <a:pt x="244029" y="8719"/>
                  <a:pt x="237832" y="12908"/>
                  <a:pt x="231758" y="16875"/>
                </a:cubicBezTo>
                <a:cubicBezTo>
                  <a:pt x="229627" y="18263"/>
                  <a:pt x="227296" y="19329"/>
                  <a:pt x="224867" y="20023"/>
                </a:cubicBezTo>
                <a:lnTo>
                  <a:pt x="209844" y="24287"/>
                </a:lnTo>
                <a:cubicBezTo>
                  <a:pt x="206944" y="25108"/>
                  <a:pt x="203988" y="25508"/>
                  <a:pt x="201050" y="25508"/>
                </a:cubicBezTo>
                <a:cubicBezTo>
                  <a:pt x="193795" y="25508"/>
                  <a:pt x="186653" y="23071"/>
                  <a:pt x="180741" y="18536"/>
                </a:cubicBezTo>
                <a:cubicBezTo>
                  <a:pt x="168844" y="9391"/>
                  <a:pt x="152459" y="6436"/>
                  <a:pt x="136250" y="6436"/>
                </a:cubicBezTo>
                <a:cubicBezTo>
                  <a:pt x="106628" y="6436"/>
                  <a:pt x="77592" y="16305"/>
                  <a:pt x="77592" y="16305"/>
                </a:cubicBezTo>
                <a:cubicBezTo>
                  <a:pt x="77592" y="16305"/>
                  <a:pt x="54661" y="12264"/>
                  <a:pt x="48786" y="10727"/>
                </a:cubicBezTo>
                <a:cubicBezTo>
                  <a:pt x="47704" y="10441"/>
                  <a:pt x="46204" y="10268"/>
                  <a:pt x="44426" y="10268"/>
                </a:cubicBezTo>
                <a:cubicBezTo>
                  <a:pt x="35570" y="10268"/>
                  <a:pt x="19808" y="14559"/>
                  <a:pt x="14378" y="30559"/>
                </a:cubicBezTo>
                <a:cubicBezTo>
                  <a:pt x="9048" y="46325"/>
                  <a:pt x="23352" y="62314"/>
                  <a:pt x="28632" y="67520"/>
                </a:cubicBezTo>
                <a:cubicBezTo>
                  <a:pt x="32202" y="71015"/>
                  <a:pt x="34929" y="75279"/>
                  <a:pt x="36590" y="79964"/>
                </a:cubicBezTo>
                <a:cubicBezTo>
                  <a:pt x="39788" y="89062"/>
                  <a:pt x="39961" y="102622"/>
                  <a:pt x="22435" y="115463"/>
                </a:cubicBezTo>
                <a:cubicBezTo>
                  <a:pt x="0" y="131873"/>
                  <a:pt x="12445" y="154159"/>
                  <a:pt x="20179" y="164422"/>
                </a:cubicBezTo>
                <a:cubicBezTo>
                  <a:pt x="23327" y="168587"/>
                  <a:pt x="27665" y="171710"/>
                  <a:pt x="32599" y="173421"/>
                </a:cubicBezTo>
                <a:cubicBezTo>
                  <a:pt x="37677" y="175147"/>
                  <a:pt x="45157" y="176879"/>
                  <a:pt x="54741" y="176879"/>
                </a:cubicBezTo>
                <a:cubicBezTo>
                  <a:pt x="64291" y="176879"/>
                  <a:pt x="75930" y="175159"/>
                  <a:pt x="89367" y="170000"/>
                </a:cubicBezTo>
                <a:cubicBezTo>
                  <a:pt x="100815" y="165592"/>
                  <a:pt x="118494" y="164014"/>
                  <a:pt x="137937" y="164014"/>
                </a:cubicBezTo>
                <a:cubicBezTo>
                  <a:pt x="173056" y="164014"/>
                  <a:pt x="213934" y="169162"/>
                  <a:pt x="234262" y="172082"/>
                </a:cubicBezTo>
                <a:cubicBezTo>
                  <a:pt x="240360" y="172975"/>
                  <a:pt x="246384" y="174388"/>
                  <a:pt x="252235" y="176296"/>
                </a:cubicBezTo>
                <a:cubicBezTo>
                  <a:pt x="254243" y="176934"/>
                  <a:pt x="256700" y="177459"/>
                  <a:pt x="259356" y="177459"/>
                </a:cubicBezTo>
                <a:cubicBezTo>
                  <a:pt x="267850" y="177459"/>
                  <a:pt x="278382" y="172090"/>
                  <a:pt x="282800" y="147863"/>
                </a:cubicBezTo>
                <a:cubicBezTo>
                  <a:pt x="283222" y="145607"/>
                  <a:pt x="283346" y="143301"/>
                  <a:pt x="283172" y="140996"/>
                </a:cubicBezTo>
                <a:cubicBezTo>
                  <a:pt x="282577" y="133336"/>
                  <a:pt x="280148" y="114917"/>
                  <a:pt x="270232" y="102076"/>
                </a:cubicBezTo>
                <a:cubicBezTo>
                  <a:pt x="268001" y="99250"/>
                  <a:pt x="267034" y="95656"/>
                  <a:pt x="267579" y="92111"/>
                </a:cubicBezTo>
                <a:cubicBezTo>
                  <a:pt x="268398" y="87128"/>
                  <a:pt x="271992" y="80485"/>
                  <a:pt x="283346" y="74238"/>
                </a:cubicBezTo>
                <a:cubicBezTo>
                  <a:pt x="305359" y="62165"/>
                  <a:pt x="287386" y="25278"/>
                  <a:pt x="287386" y="25278"/>
                </a:cubicBezTo>
                <a:cubicBezTo>
                  <a:pt x="287386" y="25278"/>
                  <a:pt x="278538" y="0"/>
                  <a:pt x="262195" y="0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title"/>
          </p:nvPr>
        </p:nvSpPr>
        <p:spPr>
          <a:xfrm>
            <a:off x="3192200" y="1520775"/>
            <a:ext cx="2649300" cy="8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subTitle" idx="1"/>
          </p:nvPr>
        </p:nvSpPr>
        <p:spPr>
          <a:xfrm>
            <a:off x="3192200" y="2324925"/>
            <a:ext cx="2649300" cy="20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  <a:defRPr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8" r:id="rId6"/>
    <p:sldLayoutId id="2147483660" r:id="rId7"/>
    <p:sldLayoutId id="2147483666" r:id="rId8"/>
    <p:sldLayoutId id="214748367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>
            <a:spLocks noGrp="1"/>
          </p:cNvSpPr>
          <p:nvPr>
            <p:ph type="subTitle" idx="1"/>
          </p:nvPr>
        </p:nvSpPr>
        <p:spPr>
          <a:xfrm>
            <a:off x="5193549" y="2995249"/>
            <a:ext cx="4246916" cy="2019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PE" sz="1600" b="1" dirty="0"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Realizado por: </a:t>
            </a:r>
          </a:p>
          <a:p>
            <a:r>
              <a:rPr lang="es-PE" sz="1600" b="1" dirty="0"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FERNANDO FELIX PROAÑO CHOQUE</a:t>
            </a:r>
          </a:p>
          <a:p>
            <a:r>
              <a:rPr lang="es-PE" sz="1600" b="1" dirty="0"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BORIS FLORES CÓRDOVA</a:t>
            </a:r>
          </a:p>
          <a:p>
            <a:r>
              <a:rPr lang="es-PE" sz="1600" b="1" dirty="0"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JESÚS RHAZET MOGROVEJO MATTA</a:t>
            </a:r>
          </a:p>
          <a:p>
            <a:r>
              <a:rPr lang="es-PE" sz="1600" b="1" dirty="0"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VÍCTOR RAÚL QUIROZ MORENO</a:t>
            </a:r>
            <a:endParaRPr lang="es-P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4" name="Google Shape;264;p35"/>
          <p:cNvGrpSpPr/>
          <p:nvPr/>
        </p:nvGrpSpPr>
        <p:grpSpPr>
          <a:xfrm>
            <a:off x="110121" y="1520202"/>
            <a:ext cx="4255411" cy="3394826"/>
            <a:chOff x="-132051" y="1608692"/>
            <a:chExt cx="4255411" cy="3394826"/>
          </a:xfrm>
        </p:grpSpPr>
        <p:sp>
          <p:nvSpPr>
            <p:cNvPr id="265" name="Google Shape;265;p35"/>
            <p:cNvSpPr/>
            <p:nvPr/>
          </p:nvSpPr>
          <p:spPr>
            <a:xfrm flipH="1">
              <a:off x="2420184" y="1617801"/>
              <a:ext cx="832070" cy="838576"/>
            </a:xfrm>
            <a:custGeom>
              <a:avLst/>
              <a:gdLst/>
              <a:ahLst/>
              <a:cxnLst/>
              <a:rect l="l" t="t" r="r" b="b"/>
              <a:pathLst>
                <a:path w="22381" h="22556" extrusionOk="0">
                  <a:moveTo>
                    <a:pt x="5631" y="0"/>
                  </a:moveTo>
                  <a:cubicBezTo>
                    <a:pt x="3745" y="0"/>
                    <a:pt x="2175" y="360"/>
                    <a:pt x="1484" y="677"/>
                  </a:cubicBezTo>
                  <a:cubicBezTo>
                    <a:pt x="548" y="1109"/>
                    <a:pt x="1" y="1973"/>
                    <a:pt x="173" y="2837"/>
                  </a:cubicBezTo>
                  <a:cubicBezTo>
                    <a:pt x="361" y="3687"/>
                    <a:pt x="1181" y="4292"/>
                    <a:pt x="1181" y="4292"/>
                  </a:cubicBezTo>
                  <a:cubicBezTo>
                    <a:pt x="1181" y="4292"/>
                    <a:pt x="1326" y="4349"/>
                    <a:pt x="1570" y="4479"/>
                  </a:cubicBezTo>
                  <a:cubicBezTo>
                    <a:pt x="2132" y="4781"/>
                    <a:pt x="2665" y="5170"/>
                    <a:pt x="3140" y="5631"/>
                  </a:cubicBezTo>
                  <a:cubicBezTo>
                    <a:pt x="3558" y="6034"/>
                    <a:pt x="3918" y="6524"/>
                    <a:pt x="4191" y="7057"/>
                  </a:cubicBezTo>
                  <a:cubicBezTo>
                    <a:pt x="4206" y="7085"/>
                    <a:pt x="4235" y="7129"/>
                    <a:pt x="4249" y="7157"/>
                  </a:cubicBezTo>
                  <a:cubicBezTo>
                    <a:pt x="5185" y="9145"/>
                    <a:pt x="4451" y="10931"/>
                    <a:pt x="4652" y="15064"/>
                  </a:cubicBezTo>
                  <a:cubicBezTo>
                    <a:pt x="4782" y="17829"/>
                    <a:pt x="6337" y="20378"/>
                    <a:pt x="9318" y="21674"/>
                  </a:cubicBezTo>
                  <a:cubicBezTo>
                    <a:pt x="10613" y="22232"/>
                    <a:pt x="12175" y="22556"/>
                    <a:pt x="14007" y="22556"/>
                  </a:cubicBezTo>
                  <a:cubicBezTo>
                    <a:pt x="14254" y="22556"/>
                    <a:pt x="14505" y="22550"/>
                    <a:pt x="14762" y="22538"/>
                  </a:cubicBezTo>
                  <a:cubicBezTo>
                    <a:pt x="17008" y="22437"/>
                    <a:pt x="20335" y="20176"/>
                    <a:pt x="21358" y="18779"/>
                  </a:cubicBezTo>
                  <a:cubicBezTo>
                    <a:pt x="22380" y="17382"/>
                    <a:pt x="21012" y="14516"/>
                    <a:pt x="21012" y="14473"/>
                  </a:cubicBezTo>
                  <a:lnTo>
                    <a:pt x="21012" y="14473"/>
                  </a:lnTo>
                  <a:cubicBezTo>
                    <a:pt x="21286" y="14776"/>
                    <a:pt x="21588" y="15078"/>
                    <a:pt x="21905" y="15366"/>
                  </a:cubicBezTo>
                  <a:cubicBezTo>
                    <a:pt x="21790" y="14344"/>
                    <a:pt x="21430" y="12414"/>
                    <a:pt x="18895" y="10743"/>
                  </a:cubicBezTo>
                  <a:cubicBezTo>
                    <a:pt x="16375" y="9058"/>
                    <a:pt x="13984" y="7229"/>
                    <a:pt x="13984" y="7229"/>
                  </a:cubicBezTo>
                  <a:cubicBezTo>
                    <a:pt x="12645" y="6077"/>
                    <a:pt x="12011" y="4724"/>
                    <a:pt x="11666" y="4018"/>
                  </a:cubicBezTo>
                  <a:cubicBezTo>
                    <a:pt x="11334" y="3312"/>
                    <a:pt x="10326" y="533"/>
                    <a:pt x="7619" y="144"/>
                  </a:cubicBezTo>
                  <a:cubicBezTo>
                    <a:pt x="6956" y="43"/>
                    <a:pt x="6294" y="0"/>
                    <a:pt x="563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 flipH="1">
              <a:off x="2536364" y="1683084"/>
              <a:ext cx="667150" cy="738085"/>
            </a:xfrm>
            <a:custGeom>
              <a:avLst/>
              <a:gdLst/>
              <a:ahLst/>
              <a:cxnLst/>
              <a:rect l="l" t="t" r="r" b="b"/>
              <a:pathLst>
                <a:path w="17945" h="19853" extrusionOk="0">
                  <a:moveTo>
                    <a:pt x="245" y="1"/>
                  </a:moveTo>
                  <a:lnTo>
                    <a:pt x="245" y="1"/>
                  </a:lnTo>
                  <a:cubicBezTo>
                    <a:pt x="0" y="1110"/>
                    <a:pt x="43" y="2017"/>
                    <a:pt x="259" y="2723"/>
                  </a:cubicBezTo>
                  <a:cubicBezTo>
                    <a:pt x="821" y="3025"/>
                    <a:pt x="1354" y="3414"/>
                    <a:pt x="1829" y="3875"/>
                  </a:cubicBezTo>
                  <a:cubicBezTo>
                    <a:pt x="1843" y="3889"/>
                    <a:pt x="1872" y="3918"/>
                    <a:pt x="1901" y="3947"/>
                  </a:cubicBezTo>
                  <a:cubicBezTo>
                    <a:pt x="1915" y="3947"/>
                    <a:pt x="1915" y="3961"/>
                    <a:pt x="1930" y="3976"/>
                  </a:cubicBezTo>
                  <a:cubicBezTo>
                    <a:pt x="1944" y="3990"/>
                    <a:pt x="1959" y="4005"/>
                    <a:pt x="1973" y="4019"/>
                  </a:cubicBezTo>
                  <a:cubicBezTo>
                    <a:pt x="1987" y="4033"/>
                    <a:pt x="2002" y="4048"/>
                    <a:pt x="2002" y="4062"/>
                  </a:cubicBezTo>
                  <a:cubicBezTo>
                    <a:pt x="2016" y="4077"/>
                    <a:pt x="2031" y="4091"/>
                    <a:pt x="2045" y="4105"/>
                  </a:cubicBezTo>
                  <a:lnTo>
                    <a:pt x="2088" y="4134"/>
                  </a:lnTo>
                  <a:cubicBezTo>
                    <a:pt x="2103" y="4149"/>
                    <a:pt x="2117" y="4163"/>
                    <a:pt x="2117" y="4177"/>
                  </a:cubicBezTo>
                  <a:cubicBezTo>
                    <a:pt x="2131" y="4192"/>
                    <a:pt x="2146" y="4206"/>
                    <a:pt x="2160" y="4221"/>
                  </a:cubicBezTo>
                  <a:cubicBezTo>
                    <a:pt x="2175" y="4235"/>
                    <a:pt x="2189" y="4249"/>
                    <a:pt x="2203" y="4264"/>
                  </a:cubicBezTo>
                  <a:cubicBezTo>
                    <a:pt x="2203" y="4278"/>
                    <a:pt x="2218" y="4293"/>
                    <a:pt x="2232" y="4307"/>
                  </a:cubicBezTo>
                  <a:cubicBezTo>
                    <a:pt x="2247" y="4321"/>
                    <a:pt x="2261" y="4336"/>
                    <a:pt x="2275" y="4350"/>
                  </a:cubicBezTo>
                  <a:lnTo>
                    <a:pt x="2304" y="4393"/>
                  </a:lnTo>
                  <a:lnTo>
                    <a:pt x="2333" y="4437"/>
                  </a:lnTo>
                  <a:cubicBezTo>
                    <a:pt x="2348" y="4451"/>
                    <a:pt x="2362" y="4480"/>
                    <a:pt x="2376" y="4494"/>
                  </a:cubicBezTo>
                  <a:cubicBezTo>
                    <a:pt x="2391" y="4509"/>
                    <a:pt x="2405" y="4523"/>
                    <a:pt x="2405" y="4537"/>
                  </a:cubicBezTo>
                  <a:cubicBezTo>
                    <a:pt x="2420" y="4552"/>
                    <a:pt x="2434" y="4566"/>
                    <a:pt x="2448" y="4581"/>
                  </a:cubicBezTo>
                  <a:cubicBezTo>
                    <a:pt x="2463" y="4595"/>
                    <a:pt x="2463" y="4609"/>
                    <a:pt x="2477" y="4624"/>
                  </a:cubicBezTo>
                  <a:cubicBezTo>
                    <a:pt x="2492" y="4638"/>
                    <a:pt x="2506" y="4653"/>
                    <a:pt x="2520" y="4681"/>
                  </a:cubicBezTo>
                  <a:cubicBezTo>
                    <a:pt x="2520" y="4696"/>
                    <a:pt x="2535" y="4710"/>
                    <a:pt x="2549" y="4725"/>
                  </a:cubicBezTo>
                  <a:lnTo>
                    <a:pt x="2578" y="4768"/>
                  </a:lnTo>
                  <a:lnTo>
                    <a:pt x="2607" y="4825"/>
                  </a:lnTo>
                  <a:cubicBezTo>
                    <a:pt x="2621" y="4840"/>
                    <a:pt x="2636" y="4854"/>
                    <a:pt x="2650" y="4869"/>
                  </a:cubicBezTo>
                  <a:cubicBezTo>
                    <a:pt x="2650" y="4883"/>
                    <a:pt x="2664" y="4897"/>
                    <a:pt x="2679" y="4926"/>
                  </a:cubicBezTo>
                  <a:cubicBezTo>
                    <a:pt x="2679" y="4941"/>
                    <a:pt x="2693" y="4955"/>
                    <a:pt x="2708" y="4969"/>
                  </a:cubicBezTo>
                  <a:cubicBezTo>
                    <a:pt x="2722" y="4998"/>
                    <a:pt x="2722" y="5013"/>
                    <a:pt x="2736" y="5027"/>
                  </a:cubicBezTo>
                  <a:lnTo>
                    <a:pt x="2765" y="5070"/>
                  </a:lnTo>
                  <a:cubicBezTo>
                    <a:pt x="2780" y="5099"/>
                    <a:pt x="2794" y="5113"/>
                    <a:pt x="2794" y="5128"/>
                  </a:cubicBezTo>
                  <a:cubicBezTo>
                    <a:pt x="2808" y="5157"/>
                    <a:pt x="2823" y="5171"/>
                    <a:pt x="2823" y="5185"/>
                  </a:cubicBezTo>
                  <a:cubicBezTo>
                    <a:pt x="2837" y="5200"/>
                    <a:pt x="2852" y="5229"/>
                    <a:pt x="2866" y="5243"/>
                  </a:cubicBezTo>
                  <a:cubicBezTo>
                    <a:pt x="2866" y="5257"/>
                    <a:pt x="2880" y="5272"/>
                    <a:pt x="2880" y="5286"/>
                  </a:cubicBezTo>
                  <a:cubicBezTo>
                    <a:pt x="2895" y="5329"/>
                    <a:pt x="2924" y="5358"/>
                    <a:pt x="2938" y="5401"/>
                  </a:cubicBezTo>
                  <a:cubicBezTo>
                    <a:pt x="3874" y="7389"/>
                    <a:pt x="3140" y="9175"/>
                    <a:pt x="3341" y="13308"/>
                  </a:cubicBezTo>
                  <a:cubicBezTo>
                    <a:pt x="3428" y="15655"/>
                    <a:pt x="4637" y="17815"/>
                    <a:pt x="6581" y="19126"/>
                  </a:cubicBezTo>
                  <a:cubicBezTo>
                    <a:pt x="7273" y="19595"/>
                    <a:pt x="8082" y="19853"/>
                    <a:pt x="8907" y="19853"/>
                  </a:cubicBezTo>
                  <a:cubicBezTo>
                    <a:pt x="9044" y="19853"/>
                    <a:pt x="9181" y="19846"/>
                    <a:pt x="9318" y="19832"/>
                  </a:cubicBezTo>
                  <a:lnTo>
                    <a:pt x="9332" y="19832"/>
                  </a:lnTo>
                  <a:cubicBezTo>
                    <a:pt x="10729" y="19702"/>
                    <a:pt x="12112" y="19443"/>
                    <a:pt x="13393" y="18881"/>
                  </a:cubicBezTo>
                  <a:cubicBezTo>
                    <a:pt x="14675" y="18334"/>
                    <a:pt x="15841" y="17455"/>
                    <a:pt x="16576" y="16274"/>
                  </a:cubicBezTo>
                  <a:cubicBezTo>
                    <a:pt x="17310" y="15079"/>
                    <a:pt x="17670" y="13553"/>
                    <a:pt x="17210" y="12242"/>
                  </a:cubicBezTo>
                  <a:lnTo>
                    <a:pt x="17210" y="12242"/>
                  </a:lnTo>
                  <a:cubicBezTo>
                    <a:pt x="17397" y="12516"/>
                    <a:pt x="17670" y="12688"/>
                    <a:pt x="17944" y="12890"/>
                  </a:cubicBezTo>
                  <a:cubicBezTo>
                    <a:pt x="17886" y="12588"/>
                    <a:pt x="17786" y="12300"/>
                    <a:pt x="17670" y="12012"/>
                  </a:cubicBezTo>
                  <a:cubicBezTo>
                    <a:pt x="17253" y="11061"/>
                    <a:pt x="16490" y="10096"/>
                    <a:pt x="15568" y="9621"/>
                  </a:cubicBezTo>
                  <a:cubicBezTo>
                    <a:pt x="14689" y="9160"/>
                    <a:pt x="13941" y="8570"/>
                    <a:pt x="12990" y="8210"/>
                  </a:cubicBezTo>
                  <a:cubicBezTo>
                    <a:pt x="11175" y="7518"/>
                    <a:pt x="9044" y="7187"/>
                    <a:pt x="7618" y="5747"/>
                  </a:cubicBezTo>
                  <a:cubicBezTo>
                    <a:pt x="6697" y="4811"/>
                    <a:pt x="6207" y="3544"/>
                    <a:pt x="5300" y="2608"/>
                  </a:cubicBezTo>
                  <a:cubicBezTo>
                    <a:pt x="4234" y="1499"/>
                    <a:pt x="2938" y="1412"/>
                    <a:pt x="1570" y="995"/>
                  </a:cubicBezTo>
                  <a:cubicBezTo>
                    <a:pt x="1239" y="894"/>
                    <a:pt x="130" y="563"/>
                    <a:pt x="245" y="1"/>
                  </a:cubicBezTo>
                  <a:close/>
                </a:path>
              </a:pathLst>
            </a:custGeom>
            <a:solidFill>
              <a:srgbClr val="0B1F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 flipH="1">
              <a:off x="3103915" y="4761679"/>
              <a:ext cx="530597" cy="205629"/>
            </a:xfrm>
            <a:custGeom>
              <a:avLst/>
              <a:gdLst/>
              <a:ahLst/>
              <a:cxnLst/>
              <a:rect l="l" t="t" r="r" b="b"/>
              <a:pathLst>
                <a:path w="14272" h="5531" extrusionOk="0">
                  <a:moveTo>
                    <a:pt x="8540" y="0"/>
                  </a:moveTo>
                  <a:cubicBezTo>
                    <a:pt x="8540" y="0"/>
                    <a:pt x="8655" y="1397"/>
                    <a:pt x="5919" y="2564"/>
                  </a:cubicBezTo>
                  <a:cubicBezTo>
                    <a:pt x="4997" y="2938"/>
                    <a:pt x="4047" y="3226"/>
                    <a:pt x="3068" y="3413"/>
                  </a:cubicBezTo>
                  <a:cubicBezTo>
                    <a:pt x="763" y="3889"/>
                    <a:pt x="0" y="5530"/>
                    <a:pt x="0" y="5530"/>
                  </a:cubicBezTo>
                  <a:lnTo>
                    <a:pt x="14243" y="5530"/>
                  </a:lnTo>
                  <a:lnTo>
                    <a:pt x="14257" y="3039"/>
                  </a:lnTo>
                  <a:lnTo>
                    <a:pt x="14272" y="418"/>
                  </a:lnTo>
                  <a:lnTo>
                    <a:pt x="8540" y="0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 flipH="1">
              <a:off x="3102317" y="4856444"/>
              <a:ext cx="529519" cy="113540"/>
            </a:xfrm>
            <a:custGeom>
              <a:avLst/>
              <a:gdLst/>
              <a:ahLst/>
              <a:cxnLst/>
              <a:rect l="l" t="t" r="r" b="b"/>
              <a:pathLst>
                <a:path w="14243" h="3054" extrusionOk="0">
                  <a:moveTo>
                    <a:pt x="5847" y="0"/>
                  </a:moveTo>
                  <a:cubicBezTo>
                    <a:pt x="4925" y="389"/>
                    <a:pt x="3975" y="677"/>
                    <a:pt x="2996" y="864"/>
                  </a:cubicBezTo>
                  <a:cubicBezTo>
                    <a:pt x="691" y="1340"/>
                    <a:pt x="0" y="3053"/>
                    <a:pt x="0" y="3053"/>
                  </a:cubicBezTo>
                  <a:lnTo>
                    <a:pt x="14243" y="3053"/>
                  </a:lnTo>
                  <a:lnTo>
                    <a:pt x="14185" y="490"/>
                  </a:lnTo>
                  <a:cubicBezTo>
                    <a:pt x="12889" y="850"/>
                    <a:pt x="10916" y="1685"/>
                    <a:pt x="7532" y="1959"/>
                  </a:cubicBezTo>
                  <a:cubicBezTo>
                    <a:pt x="7172" y="1268"/>
                    <a:pt x="6495" y="576"/>
                    <a:pt x="584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 flipH="1">
              <a:off x="2996287" y="2912396"/>
              <a:ext cx="420329" cy="1923192"/>
            </a:xfrm>
            <a:custGeom>
              <a:avLst/>
              <a:gdLst/>
              <a:ahLst/>
              <a:cxnLst/>
              <a:rect l="l" t="t" r="r" b="b"/>
              <a:pathLst>
                <a:path w="11306" h="51730" extrusionOk="0">
                  <a:moveTo>
                    <a:pt x="4666" y="0"/>
                  </a:moveTo>
                  <a:cubicBezTo>
                    <a:pt x="2852" y="0"/>
                    <a:pt x="1167" y="764"/>
                    <a:pt x="620" y="2578"/>
                  </a:cubicBezTo>
                  <a:cubicBezTo>
                    <a:pt x="404" y="3284"/>
                    <a:pt x="288" y="4983"/>
                    <a:pt x="231" y="7345"/>
                  </a:cubicBezTo>
                  <a:cubicBezTo>
                    <a:pt x="216" y="7719"/>
                    <a:pt x="202" y="8108"/>
                    <a:pt x="202" y="8511"/>
                  </a:cubicBezTo>
                  <a:cubicBezTo>
                    <a:pt x="0" y="21516"/>
                    <a:pt x="1426" y="50102"/>
                    <a:pt x="1426" y="50102"/>
                  </a:cubicBezTo>
                  <a:lnTo>
                    <a:pt x="9001" y="51730"/>
                  </a:lnTo>
                  <a:cubicBezTo>
                    <a:pt x="9001" y="51730"/>
                    <a:pt x="10643" y="16029"/>
                    <a:pt x="11032" y="8511"/>
                  </a:cubicBezTo>
                  <a:cubicBezTo>
                    <a:pt x="11061" y="7964"/>
                    <a:pt x="11089" y="7561"/>
                    <a:pt x="11104" y="7345"/>
                  </a:cubicBezTo>
                  <a:cubicBezTo>
                    <a:pt x="11104" y="7331"/>
                    <a:pt x="11104" y="7316"/>
                    <a:pt x="11104" y="7302"/>
                  </a:cubicBezTo>
                  <a:cubicBezTo>
                    <a:pt x="11305" y="4349"/>
                    <a:pt x="10528" y="3313"/>
                    <a:pt x="9606" y="2132"/>
                  </a:cubicBezTo>
                  <a:cubicBezTo>
                    <a:pt x="8584" y="821"/>
                    <a:pt x="6553" y="0"/>
                    <a:pt x="4666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 flipH="1">
              <a:off x="2996287" y="2912359"/>
              <a:ext cx="411778" cy="272585"/>
            </a:xfrm>
            <a:custGeom>
              <a:avLst/>
              <a:gdLst/>
              <a:ahLst/>
              <a:cxnLst/>
              <a:rect l="l" t="t" r="r" b="b"/>
              <a:pathLst>
                <a:path w="11076" h="7332" extrusionOk="0">
                  <a:moveTo>
                    <a:pt x="4441" y="0"/>
                  </a:moveTo>
                  <a:cubicBezTo>
                    <a:pt x="2623" y="0"/>
                    <a:pt x="934" y="762"/>
                    <a:pt x="390" y="2579"/>
                  </a:cubicBezTo>
                  <a:cubicBezTo>
                    <a:pt x="174" y="3285"/>
                    <a:pt x="58" y="4984"/>
                    <a:pt x="1" y="7332"/>
                  </a:cubicBezTo>
                  <a:lnTo>
                    <a:pt x="10874" y="7332"/>
                  </a:lnTo>
                  <a:cubicBezTo>
                    <a:pt x="10874" y="7332"/>
                    <a:pt x="10874" y="7317"/>
                    <a:pt x="10874" y="7303"/>
                  </a:cubicBezTo>
                  <a:cubicBezTo>
                    <a:pt x="11075" y="4350"/>
                    <a:pt x="10298" y="3314"/>
                    <a:pt x="9376" y="2133"/>
                  </a:cubicBezTo>
                  <a:cubicBezTo>
                    <a:pt x="8350" y="820"/>
                    <a:pt x="6326" y="0"/>
                    <a:pt x="4441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 flipH="1">
              <a:off x="2744112" y="4761679"/>
              <a:ext cx="529556" cy="205629"/>
            </a:xfrm>
            <a:custGeom>
              <a:avLst/>
              <a:gdLst/>
              <a:ahLst/>
              <a:cxnLst/>
              <a:rect l="l" t="t" r="r" b="b"/>
              <a:pathLst>
                <a:path w="14244" h="5531" extrusionOk="0">
                  <a:moveTo>
                    <a:pt x="8411" y="0"/>
                  </a:moveTo>
                  <a:lnTo>
                    <a:pt x="8411" y="0"/>
                  </a:lnTo>
                  <a:cubicBezTo>
                    <a:pt x="8411" y="0"/>
                    <a:pt x="8569" y="1397"/>
                    <a:pt x="5862" y="2564"/>
                  </a:cubicBezTo>
                  <a:cubicBezTo>
                    <a:pt x="4940" y="2938"/>
                    <a:pt x="3990" y="3226"/>
                    <a:pt x="3025" y="3413"/>
                  </a:cubicBezTo>
                  <a:cubicBezTo>
                    <a:pt x="721" y="3889"/>
                    <a:pt x="1" y="5530"/>
                    <a:pt x="1" y="5530"/>
                  </a:cubicBezTo>
                  <a:lnTo>
                    <a:pt x="14243" y="5530"/>
                  </a:lnTo>
                  <a:lnTo>
                    <a:pt x="14200" y="3039"/>
                  </a:lnTo>
                  <a:lnTo>
                    <a:pt x="14171" y="418"/>
                  </a:lnTo>
                  <a:lnTo>
                    <a:pt x="8411" y="0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5"/>
            <p:cNvSpPr/>
            <p:nvPr/>
          </p:nvSpPr>
          <p:spPr>
            <a:xfrm flipH="1">
              <a:off x="2744112" y="4856444"/>
              <a:ext cx="529556" cy="110863"/>
            </a:xfrm>
            <a:custGeom>
              <a:avLst/>
              <a:gdLst/>
              <a:ahLst/>
              <a:cxnLst/>
              <a:rect l="l" t="t" r="r" b="b"/>
              <a:pathLst>
                <a:path w="14244" h="2982" extrusionOk="0">
                  <a:moveTo>
                    <a:pt x="5862" y="0"/>
                  </a:moveTo>
                  <a:cubicBezTo>
                    <a:pt x="4940" y="389"/>
                    <a:pt x="3990" y="677"/>
                    <a:pt x="3025" y="864"/>
                  </a:cubicBezTo>
                  <a:cubicBezTo>
                    <a:pt x="721" y="1340"/>
                    <a:pt x="1" y="2981"/>
                    <a:pt x="1" y="2981"/>
                  </a:cubicBezTo>
                  <a:lnTo>
                    <a:pt x="14243" y="2981"/>
                  </a:lnTo>
                  <a:lnTo>
                    <a:pt x="14200" y="490"/>
                  </a:lnTo>
                  <a:cubicBezTo>
                    <a:pt x="12918" y="850"/>
                    <a:pt x="10960" y="1685"/>
                    <a:pt x="7590" y="1959"/>
                  </a:cubicBezTo>
                  <a:cubicBezTo>
                    <a:pt x="7201" y="1268"/>
                    <a:pt x="6510" y="576"/>
                    <a:pt x="586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5"/>
            <p:cNvSpPr/>
            <p:nvPr/>
          </p:nvSpPr>
          <p:spPr>
            <a:xfrm flipH="1">
              <a:off x="2678270" y="2912396"/>
              <a:ext cx="409622" cy="1923192"/>
            </a:xfrm>
            <a:custGeom>
              <a:avLst/>
              <a:gdLst/>
              <a:ahLst/>
              <a:cxnLst/>
              <a:rect l="l" t="t" r="r" b="b"/>
              <a:pathLst>
                <a:path w="11018" h="51730" extrusionOk="0">
                  <a:moveTo>
                    <a:pt x="4292" y="0"/>
                  </a:moveTo>
                  <a:cubicBezTo>
                    <a:pt x="2478" y="0"/>
                    <a:pt x="793" y="764"/>
                    <a:pt x="289" y="2578"/>
                  </a:cubicBezTo>
                  <a:cubicBezTo>
                    <a:pt x="102" y="3284"/>
                    <a:pt x="15" y="4983"/>
                    <a:pt x="1" y="7345"/>
                  </a:cubicBezTo>
                  <a:cubicBezTo>
                    <a:pt x="1" y="7719"/>
                    <a:pt x="1" y="8108"/>
                    <a:pt x="15" y="8511"/>
                  </a:cubicBezTo>
                  <a:cubicBezTo>
                    <a:pt x="116" y="21516"/>
                    <a:pt x="2175" y="50102"/>
                    <a:pt x="2175" y="50102"/>
                  </a:cubicBezTo>
                  <a:lnTo>
                    <a:pt x="9794" y="51730"/>
                  </a:lnTo>
                  <a:cubicBezTo>
                    <a:pt x="9794" y="51730"/>
                    <a:pt x="10615" y="16029"/>
                    <a:pt x="10845" y="8511"/>
                  </a:cubicBezTo>
                  <a:cubicBezTo>
                    <a:pt x="10859" y="7964"/>
                    <a:pt x="10874" y="7561"/>
                    <a:pt x="10888" y="7345"/>
                  </a:cubicBezTo>
                  <a:cubicBezTo>
                    <a:pt x="10888" y="7331"/>
                    <a:pt x="10888" y="7316"/>
                    <a:pt x="10888" y="7302"/>
                  </a:cubicBezTo>
                  <a:cubicBezTo>
                    <a:pt x="11018" y="4349"/>
                    <a:pt x="10226" y="3313"/>
                    <a:pt x="9275" y="2132"/>
                  </a:cubicBezTo>
                  <a:cubicBezTo>
                    <a:pt x="8209" y="821"/>
                    <a:pt x="6179" y="0"/>
                    <a:pt x="4292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 flipH="1">
              <a:off x="2678270" y="2912359"/>
              <a:ext cx="409622" cy="272585"/>
            </a:xfrm>
            <a:custGeom>
              <a:avLst/>
              <a:gdLst/>
              <a:ahLst/>
              <a:cxnLst/>
              <a:rect l="l" t="t" r="r" b="b"/>
              <a:pathLst>
                <a:path w="11018" h="7332" extrusionOk="0">
                  <a:moveTo>
                    <a:pt x="4291" y="0"/>
                  </a:moveTo>
                  <a:cubicBezTo>
                    <a:pt x="2473" y="0"/>
                    <a:pt x="798" y="762"/>
                    <a:pt x="289" y="2579"/>
                  </a:cubicBezTo>
                  <a:cubicBezTo>
                    <a:pt x="102" y="3285"/>
                    <a:pt x="15" y="4984"/>
                    <a:pt x="1" y="7332"/>
                  </a:cubicBezTo>
                  <a:lnTo>
                    <a:pt x="10888" y="7332"/>
                  </a:lnTo>
                  <a:cubicBezTo>
                    <a:pt x="10888" y="7332"/>
                    <a:pt x="10888" y="7317"/>
                    <a:pt x="10888" y="7303"/>
                  </a:cubicBezTo>
                  <a:cubicBezTo>
                    <a:pt x="11018" y="4350"/>
                    <a:pt x="10226" y="3314"/>
                    <a:pt x="9275" y="2133"/>
                  </a:cubicBezTo>
                  <a:cubicBezTo>
                    <a:pt x="8219" y="820"/>
                    <a:pt x="6178" y="0"/>
                    <a:pt x="4291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 flipH="1">
              <a:off x="3343227" y="2144085"/>
              <a:ext cx="599710" cy="525207"/>
            </a:xfrm>
            <a:custGeom>
              <a:avLst/>
              <a:gdLst/>
              <a:ahLst/>
              <a:cxnLst/>
              <a:rect l="l" t="t" r="r" b="b"/>
              <a:pathLst>
                <a:path w="16131" h="14127" extrusionOk="0">
                  <a:moveTo>
                    <a:pt x="1585" y="0"/>
                  </a:moveTo>
                  <a:lnTo>
                    <a:pt x="1" y="1829"/>
                  </a:lnTo>
                  <a:cubicBezTo>
                    <a:pt x="1" y="1829"/>
                    <a:pt x="5848" y="13451"/>
                    <a:pt x="8656" y="14099"/>
                  </a:cubicBezTo>
                  <a:cubicBezTo>
                    <a:pt x="8736" y="14118"/>
                    <a:pt x="8819" y="14127"/>
                    <a:pt x="8907" y="14127"/>
                  </a:cubicBezTo>
                  <a:cubicBezTo>
                    <a:pt x="11211" y="14127"/>
                    <a:pt x="16130" y="7964"/>
                    <a:pt x="16130" y="7964"/>
                  </a:cubicBezTo>
                  <a:lnTo>
                    <a:pt x="12184" y="4695"/>
                  </a:lnTo>
                  <a:lnTo>
                    <a:pt x="9319" y="7129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 flipH="1">
              <a:off x="3882375" y="2115161"/>
              <a:ext cx="240985" cy="118373"/>
            </a:xfrm>
            <a:custGeom>
              <a:avLst/>
              <a:gdLst/>
              <a:ahLst/>
              <a:cxnLst/>
              <a:rect l="l" t="t" r="r" b="b"/>
              <a:pathLst>
                <a:path w="6482" h="3184" extrusionOk="0">
                  <a:moveTo>
                    <a:pt x="418" y="1"/>
                  </a:moveTo>
                  <a:cubicBezTo>
                    <a:pt x="73" y="87"/>
                    <a:pt x="1" y="548"/>
                    <a:pt x="303" y="735"/>
                  </a:cubicBezTo>
                  <a:cubicBezTo>
                    <a:pt x="505" y="822"/>
                    <a:pt x="3011" y="980"/>
                    <a:pt x="3011" y="980"/>
                  </a:cubicBezTo>
                  <a:lnTo>
                    <a:pt x="3011" y="3155"/>
                  </a:lnTo>
                  <a:lnTo>
                    <a:pt x="5012" y="3183"/>
                  </a:lnTo>
                  <a:cubicBezTo>
                    <a:pt x="5019" y="3184"/>
                    <a:pt x="5025" y="3184"/>
                    <a:pt x="5032" y="3184"/>
                  </a:cubicBezTo>
                  <a:cubicBezTo>
                    <a:pt x="5423" y="3184"/>
                    <a:pt x="6067" y="2758"/>
                    <a:pt x="6251" y="2305"/>
                  </a:cubicBezTo>
                  <a:cubicBezTo>
                    <a:pt x="6452" y="1743"/>
                    <a:pt x="6481" y="1138"/>
                    <a:pt x="6352" y="562"/>
                  </a:cubicBezTo>
                  <a:cubicBezTo>
                    <a:pt x="6265" y="231"/>
                    <a:pt x="5977" y="1"/>
                    <a:pt x="5646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 flipH="1">
              <a:off x="3880776" y="2073411"/>
              <a:ext cx="127482" cy="89003"/>
            </a:xfrm>
            <a:custGeom>
              <a:avLst/>
              <a:gdLst/>
              <a:ahLst/>
              <a:cxnLst/>
              <a:rect l="l" t="t" r="r" b="b"/>
              <a:pathLst>
                <a:path w="3429" h="2394" extrusionOk="0">
                  <a:moveTo>
                    <a:pt x="318" y="0"/>
                  </a:moveTo>
                  <a:cubicBezTo>
                    <a:pt x="275" y="0"/>
                    <a:pt x="231" y="0"/>
                    <a:pt x="188" y="15"/>
                  </a:cubicBezTo>
                  <a:cubicBezTo>
                    <a:pt x="1" y="87"/>
                    <a:pt x="188" y="605"/>
                    <a:pt x="390" y="764"/>
                  </a:cubicBezTo>
                  <a:cubicBezTo>
                    <a:pt x="548" y="893"/>
                    <a:pt x="793" y="1138"/>
                    <a:pt x="1110" y="1196"/>
                  </a:cubicBezTo>
                  <a:cubicBezTo>
                    <a:pt x="1192" y="1206"/>
                    <a:pt x="1275" y="1211"/>
                    <a:pt x="1359" y="1211"/>
                  </a:cubicBezTo>
                  <a:cubicBezTo>
                    <a:pt x="1512" y="1211"/>
                    <a:pt x="1667" y="1195"/>
                    <a:pt x="1816" y="1167"/>
                  </a:cubicBezTo>
                  <a:cubicBezTo>
                    <a:pt x="1816" y="1167"/>
                    <a:pt x="1902" y="1973"/>
                    <a:pt x="2075" y="2218"/>
                  </a:cubicBezTo>
                  <a:cubicBezTo>
                    <a:pt x="2161" y="2362"/>
                    <a:pt x="2377" y="2377"/>
                    <a:pt x="2737" y="2391"/>
                  </a:cubicBezTo>
                  <a:cubicBezTo>
                    <a:pt x="2755" y="2393"/>
                    <a:pt x="2773" y="2394"/>
                    <a:pt x="2791" y="2394"/>
                  </a:cubicBezTo>
                  <a:cubicBezTo>
                    <a:pt x="3072" y="2394"/>
                    <a:pt x="3315" y="2186"/>
                    <a:pt x="3342" y="1901"/>
                  </a:cubicBezTo>
                  <a:cubicBezTo>
                    <a:pt x="3428" y="1282"/>
                    <a:pt x="3184" y="533"/>
                    <a:pt x="2708" y="173"/>
                  </a:cubicBezTo>
                  <a:cubicBezTo>
                    <a:pt x="2661" y="141"/>
                    <a:pt x="2579" y="128"/>
                    <a:pt x="2476" y="128"/>
                  </a:cubicBezTo>
                  <a:cubicBezTo>
                    <a:pt x="2172" y="128"/>
                    <a:pt x="1685" y="238"/>
                    <a:pt x="1384" y="260"/>
                  </a:cubicBezTo>
                  <a:cubicBezTo>
                    <a:pt x="836" y="116"/>
                    <a:pt x="519" y="0"/>
                    <a:pt x="318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 flipH="1">
              <a:off x="3958403" y="2148175"/>
              <a:ext cx="75545" cy="90341"/>
            </a:xfrm>
            <a:custGeom>
              <a:avLst/>
              <a:gdLst/>
              <a:ahLst/>
              <a:cxnLst/>
              <a:rect l="l" t="t" r="r" b="b"/>
              <a:pathLst>
                <a:path w="2032" h="2430" extrusionOk="0">
                  <a:moveTo>
                    <a:pt x="672" y="0"/>
                  </a:moveTo>
                  <a:cubicBezTo>
                    <a:pt x="555" y="0"/>
                    <a:pt x="437" y="2"/>
                    <a:pt x="318" y="6"/>
                  </a:cubicBezTo>
                  <a:cubicBezTo>
                    <a:pt x="159" y="6"/>
                    <a:pt x="30" y="135"/>
                    <a:pt x="30" y="294"/>
                  </a:cubicBezTo>
                  <a:lnTo>
                    <a:pt x="15" y="625"/>
                  </a:lnTo>
                  <a:lnTo>
                    <a:pt x="15" y="884"/>
                  </a:lnTo>
                  <a:lnTo>
                    <a:pt x="1" y="1662"/>
                  </a:lnTo>
                  <a:lnTo>
                    <a:pt x="1" y="1935"/>
                  </a:lnTo>
                  <a:lnTo>
                    <a:pt x="1" y="2022"/>
                  </a:lnTo>
                  <a:cubicBezTo>
                    <a:pt x="1" y="2238"/>
                    <a:pt x="130" y="2425"/>
                    <a:pt x="274" y="2425"/>
                  </a:cubicBezTo>
                  <a:cubicBezTo>
                    <a:pt x="334" y="2428"/>
                    <a:pt x="399" y="2430"/>
                    <a:pt x="466" y="2430"/>
                  </a:cubicBezTo>
                  <a:cubicBezTo>
                    <a:pt x="721" y="2430"/>
                    <a:pt x="998" y="2404"/>
                    <a:pt x="1066" y="2324"/>
                  </a:cubicBezTo>
                  <a:cubicBezTo>
                    <a:pt x="1124" y="2223"/>
                    <a:pt x="1153" y="2108"/>
                    <a:pt x="1153" y="1993"/>
                  </a:cubicBezTo>
                  <a:cubicBezTo>
                    <a:pt x="1153" y="1878"/>
                    <a:pt x="1153" y="1763"/>
                    <a:pt x="1138" y="1662"/>
                  </a:cubicBezTo>
                  <a:lnTo>
                    <a:pt x="1138" y="1662"/>
                  </a:lnTo>
                  <a:cubicBezTo>
                    <a:pt x="1138" y="1662"/>
                    <a:pt x="1160" y="1664"/>
                    <a:pt x="1194" y="1664"/>
                  </a:cubicBezTo>
                  <a:cubicBezTo>
                    <a:pt x="1286" y="1664"/>
                    <a:pt x="1472" y="1648"/>
                    <a:pt x="1556" y="1532"/>
                  </a:cubicBezTo>
                  <a:cubicBezTo>
                    <a:pt x="1671" y="1374"/>
                    <a:pt x="1570" y="884"/>
                    <a:pt x="1570" y="884"/>
                  </a:cubicBezTo>
                  <a:cubicBezTo>
                    <a:pt x="1570" y="884"/>
                    <a:pt x="1945" y="884"/>
                    <a:pt x="2003" y="755"/>
                  </a:cubicBezTo>
                  <a:cubicBezTo>
                    <a:pt x="2031" y="683"/>
                    <a:pt x="2031" y="596"/>
                    <a:pt x="2031" y="524"/>
                  </a:cubicBezTo>
                  <a:cubicBezTo>
                    <a:pt x="2031" y="452"/>
                    <a:pt x="2031" y="395"/>
                    <a:pt x="2031" y="322"/>
                  </a:cubicBezTo>
                  <a:cubicBezTo>
                    <a:pt x="2031" y="193"/>
                    <a:pt x="1930" y="78"/>
                    <a:pt x="1801" y="63"/>
                  </a:cubicBezTo>
                  <a:cubicBezTo>
                    <a:pt x="1427" y="19"/>
                    <a:pt x="1053" y="0"/>
                    <a:pt x="672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 flipH="1">
              <a:off x="3958403" y="2167247"/>
              <a:ext cx="74987" cy="13830"/>
            </a:xfrm>
            <a:custGeom>
              <a:avLst/>
              <a:gdLst/>
              <a:ahLst/>
              <a:cxnLst/>
              <a:rect l="l" t="t" r="r" b="b"/>
              <a:pathLst>
                <a:path w="2017" h="372" extrusionOk="0">
                  <a:moveTo>
                    <a:pt x="1746" y="1"/>
                  </a:moveTo>
                  <a:cubicBezTo>
                    <a:pt x="1227" y="1"/>
                    <a:pt x="371" y="76"/>
                    <a:pt x="0" y="112"/>
                  </a:cubicBezTo>
                  <a:lnTo>
                    <a:pt x="0" y="371"/>
                  </a:lnTo>
                  <a:lnTo>
                    <a:pt x="1555" y="371"/>
                  </a:lnTo>
                  <a:cubicBezTo>
                    <a:pt x="1555" y="371"/>
                    <a:pt x="1930" y="371"/>
                    <a:pt x="1988" y="242"/>
                  </a:cubicBezTo>
                  <a:cubicBezTo>
                    <a:pt x="2016" y="170"/>
                    <a:pt x="2016" y="83"/>
                    <a:pt x="2016" y="11"/>
                  </a:cubicBezTo>
                  <a:cubicBezTo>
                    <a:pt x="1945" y="4"/>
                    <a:pt x="1853" y="1"/>
                    <a:pt x="1746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 flipH="1">
              <a:off x="3990524" y="2208886"/>
              <a:ext cx="43423" cy="11785"/>
            </a:xfrm>
            <a:custGeom>
              <a:avLst/>
              <a:gdLst/>
              <a:ahLst/>
              <a:cxnLst/>
              <a:rect l="l" t="t" r="r" b="b"/>
              <a:pathLst>
                <a:path w="1168" h="317" extrusionOk="0">
                  <a:moveTo>
                    <a:pt x="1" y="0"/>
                  </a:moveTo>
                  <a:lnTo>
                    <a:pt x="1" y="259"/>
                  </a:lnTo>
                  <a:lnTo>
                    <a:pt x="1167" y="317"/>
                  </a:lnTo>
                  <a:cubicBezTo>
                    <a:pt x="1167" y="216"/>
                    <a:pt x="1167" y="101"/>
                    <a:pt x="1153" y="1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 flipH="1">
              <a:off x="3082501" y="2071255"/>
              <a:ext cx="466355" cy="449773"/>
            </a:xfrm>
            <a:custGeom>
              <a:avLst/>
              <a:gdLst/>
              <a:ahLst/>
              <a:cxnLst/>
              <a:rect l="l" t="t" r="r" b="b"/>
              <a:pathLst>
                <a:path w="12544" h="12098" extrusionOk="0">
                  <a:moveTo>
                    <a:pt x="9188" y="1"/>
                  </a:moveTo>
                  <a:cubicBezTo>
                    <a:pt x="9131" y="1"/>
                    <a:pt x="9059" y="1"/>
                    <a:pt x="8987" y="30"/>
                  </a:cubicBezTo>
                  <a:cubicBezTo>
                    <a:pt x="7561" y="534"/>
                    <a:pt x="3327" y="4220"/>
                    <a:pt x="0" y="7331"/>
                  </a:cubicBezTo>
                  <a:lnTo>
                    <a:pt x="5228" y="12098"/>
                  </a:lnTo>
                  <a:cubicBezTo>
                    <a:pt x="6855" y="10499"/>
                    <a:pt x="9836" y="7475"/>
                    <a:pt x="10326" y="6611"/>
                  </a:cubicBezTo>
                  <a:cubicBezTo>
                    <a:pt x="12544" y="2708"/>
                    <a:pt x="10340" y="1"/>
                    <a:pt x="9188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 flipH="1">
              <a:off x="2678270" y="2050324"/>
              <a:ext cx="763514" cy="1050041"/>
            </a:xfrm>
            <a:custGeom>
              <a:avLst/>
              <a:gdLst/>
              <a:ahLst/>
              <a:cxnLst/>
              <a:rect l="l" t="t" r="r" b="b"/>
              <a:pathLst>
                <a:path w="20537" h="28244" extrusionOk="0">
                  <a:moveTo>
                    <a:pt x="12355" y="0"/>
                  </a:moveTo>
                  <a:cubicBezTo>
                    <a:pt x="12269" y="0"/>
                    <a:pt x="12183" y="1"/>
                    <a:pt x="12098" y="2"/>
                  </a:cubicBezTo>
                  <a:cubicBezTo>
                    <a:pt x="9865" y="2"/>
                    <a:pt x="7561" y="247"/>
                    <a:pt x="7561" y="247"/>
                  </a:cubicBezTo>
                  <a:lnTo>
                    <a:pt x="7576" y="247"/>
                  </a:lnTo>
                  <a:cubicBezTo>
                    <a:pt x="7273" y="276"/>
                    <a:pt x="6985" y="319"/>
                    <a:pt x="6712" y="391"/>
                  </a:cubicBezTo>
                  <a:cubicBezTo>
                    <a:pt x="6496" y="449"/>
                    <a:pt x="6308" y="521"/>
                    <a:pt x="6107" y="593"/>
                  </a:cubicBezTo>
                  <a:cubicBezTo>
                    <a:pt x="5588" y="780"/>
                    <a:pt x="5142" y="1140"/>
                    <a:pt x="4854" y="1601"/>
                  </a:cubicBezTo>
                  <a:cubicBezTo>
                    <a:pt x="4566" y="2119"/>
                    <a:pt x="4364" y="4265"/>
                    <a:pt x="4249" y="6684"/>
                  </a:cubicBezTo>
                  <a:cubicBezTo>
                    <a:pt x="4076" y="9997"/>
                    <a:pt x="4033" y="13799"/>
                    <a:pt x="4033" y="14620"/>
                  </a:cubicBezTo>
                  <a:cubicBezTo>
                    <a:pt x="3428" y="17413"/>
                    <a:pt x="1009" y="23087"/>
                    <a:pt x="1" y="28243"/>
                  </a:cubicBezTo>
                  <a:lnTo>
                    <a:pt x="20537" y="28243"/>
                  </a:lnTo>
                  <a:cubicBezTo>
                    <a:pt x="20321" y="26731"/>
                    <a:pt x="19442" y="20610"/>
                    <a:pt x="18650" y="17413"/>
                  </a:cubicBezTo>
                  <a:cubicBezTo>
                    <a:pt x="18535" y="16909"/>
                    <a:pt x="18391" y="16405"/>
                    <a:pt x="18204" y="15916"/>
                  </a:cubicBezTo>
                  <a:cubicBezTo>
                    <a:pt x="18938" y="11077"/>
                    <a:pt x="19399" y="7059"/>
                    <a:pt x="19471" y="4553"/>
                  </a:cubicBezTo>
                  <a:cubicBezTo>
                    <a:pt x="19500" y="3127"/>
                    <a:pt x="19399" y="2191"/>
                    <a:pt x="19154" y="1874"/>
                  </a:cubicBezTo>
                  <a:cubicBezTo>
                    <a:pt x="18722" y="1313"/>
                    <a:pt x="18017" y="938"/>
                    <a:pt x="16922" y="636"/>
                  </a:cubicBezTo>
                  <a:cubicBezTo>
                    <a:pt x="16692" y="564"/>
                    <a:pt x="16461" y="506"/>
                    <a:pt x="16216" y="449"/>
                  </a:cubicBezTo>
                  <a:cubicBezTo>
                    <a:pt x="16015" y="405"/>
                    <a:pt x="15799" y="362"/>
                    <a:pt x="15568" y="319"/>
                  </a:cubicBezTo>
                  <a:cubicBezTo>
                    <a:pt x="15280" y="276"/>
                    <a:pt x="14963" y="218"/>
                    <a:pt x="14632" y="161"/>
                  </a:cubicBezTo>
                  <a:cubicBezTo>
                    <a:pt x="13868" y="57"/>
                    <a:pt x="13116" y="0"/>
                    <a:pt x="12355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 flipH="1">
              <a:off x="2854417" y="2050361"/>
              <a:ext cx="345379" cy="254926"/>
            </a:xfrm>
            <a:custGeom>
              <a:avLst/>
              <a:gdLst/>
              <a:ahLst/>
              <a:cxnLst/>
              <a:rect l="l" t="t" r="r" b="b"/>
              <a:pathLst>
                <a:path w="9290" h="6857" extrusionOk="0">
                  <a:moveTo>
                    <a:pt x="5579" y="0"/>
                  </a:moveTo>
                  <a:cubicBezTo>
                    <a:pt x="3357" y="0"/>
                    <a:pt x="1067" y="246"/>
                    <a:pt x="1067" y="246"/>
                  </a:cubicBezTo>
                  <a:cubicBezTo>
                    <a:pt x="764" y="275"/>
                    <a:pt x="476" y="318"/>
                    <a:pt x="188" y="390"/>
                  </a:cubicBezTo>
                  <a:cubicBezTo>
                    <a:pt x="1" y="448"/>
                    <a:pt x="1513" y="5315"/>
                    <a:pt x="2809" y="6856"/>
                  </a:cubicBezTo>
                  <a:cubicBezTo>
                    <a:pt x="5805" y="3414"/>
                    <a:pt x="9290" y="361"/>
                    <a:pt x="9059" y="318"/>
                  </a:cubicBezTo>
                  <a:cubicBezTo>
                    <a:pt x="8771" y="275"/>
                    <a:pt x="8454" y="217"/>
                    <a:pt x="8123" y="160"/>
                  </a:cubicBezTo>
                  <a:cubicBezTo>
                    <a:pt x="7397" y="42"/>
                    <a:pt x="6493" y="0"/>
                    <a:pt x="5579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 flipH="1">
              <a:off x="2879029" y="2319154"/>
              <a:ext cx="152093" cy="174139"/>
            </a:xfrm>
            <a:custGeom>
              <a:avLst/>
              <a:gdLst/>
              <a:ahLst/>
              <a:cxnLst/>
              <a:rect l="l" t="t" r="r" b="b"/>
              <a:pathLst>
                <a:path w="4091" h="4684" extrusionOk="0">
                  <a:moveTo>
                    <a:pt x="0" y="1"/>
                  </a:moveTo>
                  <a:lnTo>
                    <a:pt x="0" y="3270"/>
                  </a:lnTo>
                  <a:cubicBezTo>
                    <a:pt x="0" y="3270"/>
                    <a:pt x="101" y="4220"/>
                    <a:pt x="1368" y="4580"/>
                  </a:cubicBezTo>
                  <a:cubicBezTo>
                    <a:pt x="1621" y="4652"/>
                    <a:pt x="1870" y="4684"/>
                    <a:pt x="2108" y="4684"/>
                  </a:cubicBezTo>
                  <a:cubicBezTo>
                    <a:pt x="3069" y="4684"/>
                    <a:pt x="3857" y="4169"/>
                    <a:pt x="3961" y="3673"/>
                  </a:cubicBezTo>
                  <a:cubicBezTo>
                    <a:pt x="4090" y="2996"/>
                    <a:pt x="4018" y="145"/>
                    <a:pt x="4004" y="8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 flipH="1">
              <a:off x="2274560" y="2309005"/>
              <a:ext cx="547216" cy="882371"/>
            </a:xfrm>
            <a:custGeom>
              <a:avLst/>
              <a:gdLst/>
              <a:ahLst/>
              <a:cxnLst/>
              <a:rect l="l" t="t" r="r" b="b"/>
              <a:pathLst>
                <a:path w="14719" h="23734" extrusionOk="0">
                  <a:moveTo>
                    <a:pt x="8324" y="0"/>
                  </a:moveTo>
                  <a:lnTo>
                    <a:pt x="3788" y="3946"/>
                  </a:lnTo>
                  <a:lnTo>
                    <a:pt x="7158" y="7402"/>
                  </a:lnTo>
                  <a:cubicBezTo>
                    <a:pt x="7158" y="7402"/>
                    <a:pt x="922" y="18232"/>
                    <a:pt x="735" y="18390"/>
                  </a:cubicBezTo>
                  <a:cubicBezTo>
                    <a:pt x="547" y="18549"/>
                    <a:pt x="605" y="20191"/>
                    <a:pt x="605" y="20191"/>
                  </a:cubicBezTo>
                  <a:cubicBezTo>
                    <a:pt x="605" y="20191"/>
                    <a:pt x="0" y="20738"/>
                    <a:pt x="115" y="20939"/>
                  </a:cubicBezTo>
                  <a:cubicBezTo>
                    <a:pt x="187" y="21094"/>
                    <a:pt x="252" y="21153"/>
                    <a:pt x="378" y="21153"/>
                  </a:cubicBezTo>
                  <a:cubicBezTo>
                    <a:pt x="428" y="21153"/>
                    <a:pt x="488" y="21143"/>
                    <a:pt x="562" y="21127"/>
                  </a:cubicBezTo>
                  <a:cubicBezTo>
                    <a:pt x="821" y="21069"/>
                    <a:pt x="1296" y="20752"/>
                    <a:pt x="1368" y="20565"/>
                  </a:cubicBezTo>
                  <a:cubicBezTo>
                    <a:pt x="1455" y="20234"/>
                    <a:pt x="1512" y="19888"/>
                    <a:pt x="1556" y="19543"/>
                  </a:cubicBezTo>
                  <a:lnTo>
                    <a:pt x="2088" y="19543"/>
                  </a:lnTo>
                  <a:cubicBezTo>
                    <a:pt x="2088" y="19543"/>
                    <a:pt x="3096" y="21184"/>
                    <a:pt x="3240" y="21501"/>
                  </a:cubicBezTo>
                  <a:cubicBezTo>
                    <a:pt x="3240" y="21919"/>
                    <a:pt x="3500" y="23733"/>
                    <a:pt x="4047" y="23733"/>
                  </a:cubicBezTo>
                  <a:cubicBezTo>
                    <a:pt x="4407" y="23733"/>
                    <a:pt x="4249" y="22164"/>
                    <a:pt x="4177" y="21746"/>
                  </a:cubicBezTo>
                  <a:cubicBezTo>
                    <a:pt x="4090" y="21328"/>
                    <a:pt x="3572" y="19456"/>
                    <a:pt x="3572" y="19456"/>
                  </a:cubicBezTo>
                  <a:cubicBezTo>
                    <a:pt x="3572" y="19456"/>
                    <a:pt x="13869" y="9001"/>
                    <a:pt x="14301" y="6970"/>
                  </a:cubicBezTo>
                  <a:cubicBezTo>
                    <a:pt x="14718" y="4954"/>
                    <a:pt x="8324" y="0"/>
                    <a:pt x="8324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 flipH="1">
              <a:off x="2408956" y="2098580"/>
              <a:ext cx="466912" cy="449773"/>
            </a:xfrm>
            <a:custGeom>
              <a:avLst/>
              <a:gdLst/>
              <a:ahLst/>
              <a:cxnLst/>
              <a:rect l="l" t="t" r="r" b="b"/>
              <a:pathLst>
                <a:path w="12559" h="12098" extrusionOk="0">
                  <a:moveTo>
                    <a:pt x="3356" y="0"/>
                  </a:moveTo>
                  <a:cubicBezTo>
                    <a:pt x="2204" y="0"/>
                    <a:pt x="1" y="2708"/>
                    <a:pt x="2218" y="6611"/>
                  </a:cubicBezTo>
                  <a:cubicBezTo>
                    <a:pt x="2708" y="7475"/>
                    <a:pt x="5704" y="10499"/>
                    <a:pt x="7317" y="12097"/>
                  </a:cubicBezTo>
                  <a:lnTo>
                    <a:pt x="12559" y="7331"/>
                  </a:lnTo>
                  <a:cubicBezTo>
                    <a:pt x="9232" y="4220"/>
                    <a:pt x="4998" y="533"/>
                    <a:pt x="3558" y="29"/>
                  </a:cubicBezTo>
                  <a:cubicBezTo>
                    <a:pt x="3500" y="15"/>
                    <a:pt x="3428" y="0"/>
                    <a:pt x="3356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 flipH="1">
              <a:off x="2897766" y="1683084"/>
              <a:ext cx="336270" cy="560079"/>
            </a:xfrm>
            <a:custGeom>
              <a:avLst/>
              <a:gdLst/>
              <a:ahLst/>
              <a:cxnLst/>
              <a:rect l="l" t="t" r="r" b="b"/>
              <a:pathLst>
                <a:path w="9045" h="15065" extrusionOk="0">
                  <a:moveTo>
                    <a:pt x="1066" y="1"/>
                  </a:moveTo>
                  <a:cubicBezTo>
                    <a:pt x="778" y="318"/>
                    <a:pt x="591" y="865"/>
                    <a:pt x="562" y="1931"/>
                  </a:cubicBezTo>
                  <a:cubicBezTo>
                    <a:pt x="663" y="3616"/>
                    <a:pt x="792" y="3961"/>
                    <a:pt x="591" y="4408"/>
                  </a:cubicBezTo>
                  <a:cubicBezTo>
                    <a:pt x="389" y="4825"/>
                    <a:pt x="0" y="4797"/>
                    <a:pt x="29" y="4998"/>
                  </a:cubicBezTo>
                  <a:cubicBezTo>
                    <a:pt x="43" y="5200"/>
                    <a:pt x="691" y="5272"/>
                    <a:pt x="706" y="5848"/>
                  </a:cubicBezTo>
                  <a:cubicBezTo>
                    <a:pt x="706" y="6453"/>
                    <a:pt x="691" y="7360"/>
                    <a:pt x="908" y="7533"/>
                  </a:cubicBezTo>
                  <a:cubicBezTo>
                    <a:pt x="1113" y="7710"/>
                    <a:pt x="1470" y="7803"/>
                    <a:pt x="1931" y="7803"/>
                  </a:cubicBezTo>
                  <a:cubicBezTo>
                    <a:pt x="2181" y="7803"/>
                    <a:pt x="2462" y="7776"/>
                    <a:pt x="2765" y="7720"/>
                  </a:cubicBezTo>
                  <a:cubicBezTo>
                    <a:pt x="2866" y="7706"/>
                    <a:pt x="2952" y="7691"/>
                    <a:pt x="3024" y="7691"/>
                  </a:cubicBezTo>
                  <a:cubicBezTo>
                    <a:pt x="3077" y="7686"/>
                    <a:pt x="3125" y="7684"/>
                    <a:pt x="3170" y="7684"/>
                  </a:cubicBezTo>
                  <a:cubicBezTo>
                    <a:pt x="3653" y="7684"/>
                    <a:pt x="3703" y="7954"/>
                    <a:pt x="3716" y="8152"/>
                  </a:cubicBezTo>
                  <a:cubicBezTo>
                    <a:pt x="3759" y="8671"/>
                    <a:pt x="3586" y="9189"/>
                    <a:pt x="3241" y="9578"/>
                  </a:cubicBezTo>
                  <a:cubicBezTo>
                    <a:pt x="2924" y="9938"/>
                    <a:pt x="2016" y="10082"/>
                    <a:pt x="2016" y="10082"/>
                  </a:cubicBezTo>
                  <a:cubicBezTo>
                    <a:pt x="2016" y="10082"/>
                    <a:pt x="3039" y="14834"/>
                    <a:pt x="3989" y="15065"/>
                  </a:cubicBezTo>
                  <a:cubicBezTo>
                    <a:pt x="4781" y="14474"/>
                    <a:pt x="7532" y="11508"/>
                    <a:pt x="9044" y="10039"/>
                  </a:cubicBezTo>
                  <a:cubicBezTo>
                    <a:pt x="8065" y="9722"/>
                    <a:pt x="7100" y="9203"/>
                    <a:pt x="6783" y="8267"/>
                  </a:cubicBezTo>
                  <a:cubicBezTo>
                    <a:pt x="6466" y="7331"/>
                    <a:pt x="6740" y="4998"/>
                    <a:pt x="6740" y="4998"/>
                  </a:cubicBezTo>
                  <a:lnTo>
                    <a:pt x="6740" y="4998"/>
                  </a:lnTo>
                  <a:cubicBezTo>
                    <a:pt x="6740" y="4998"/>
                    <a:pt x="6817" y="5037"/>
                    <a:pt x="6957" y="5037"/>
                  </a:cubicBezTo>
                  <a:cubicBezTo>
                    <a:pt x="7074" y="5037"/>
                    <a:pt x="7235" y="5010"/>
                    <a:pt x="7431" y="4912"/>
                  </a:cubicBezTo>
                  <a:cubicBezTo>
                    <a:pt x="7863" y="4681"/>
                    <a:pt x="8223" y="2651"/>
                    <a:pt x="7518" y="2478"/>
                  </a:cubicBezTo>
                  <a:cubicBezTo>
                    <a:pt x="7437" y="2459"/>
                    <a:pt x="7359" y="2449"/>
                    <a:pt x="7285" y="2449"/>
                  </a:cubicBezTo>
                  <a:cubicBezTo>
                    <a:pt x="6752" y="2449"/>
                    <a:pt x="6395" y="2935"/>
                    <a:pt x="6193" y="3731"/>
                  </a:cubicBezTo>
                  <a:cubicBezTo>
                    <a:pt x="5545" y="3155"/>
                    <a:pt x="5401" y="2478"/>
                    <a:pt x="4652" y="2363"/>
                  </a:cubicBezTo>
                  <a:cubicBezTo>
                    <a:pt x="3903" y="2248"/>
                    <a:pt x="2204" y="2046"/>
                    <a:pt x="1512" y="1095"/>
                  </a:cubicBezTo>
                  <a:cubicBezTo>
                    <a:pt x="1282" y="764"/>
                    <a:pt x="1138" y="390"/>
                    <a:pt x="1066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 flipH="1">
              <a:off x="3146744" y="1892989"/>
              <a:ext cx="44464" cy="28775"/>
            </a:xfrm>
            <a:custGeom>
              <a:avLst/>
              <a:gdLst/>
              <a:ahLst/>
              <a:cxnLst/>
              <a:rect l="l" t="t" r="r" b="b"/>
              <a:pathLst>
                <a:path w="1196" h="774" extrusionOk="0">
                  <a:moveTo>
                    <a:pt x="1196" y="0"/>
                  </a:moveTo>
                  <a:lnTo>
                    <a:pt x="0" y="605"/>
                  </a:lnTo>
                  <a:cubicBezTo>
                    <a:pt x="145" y="719"/>
                    <a:pt x="328" y="773"/>
                    <a:pt x="510" y="773"/>
                  </a:cubicBezTo>
                  <a:cubicBezTo>
                    <a:pt x="581" y="773"/>
                    <a:pt x="652" y="765"/>
                    <a:pt x="720" y="749"/>
                  </a:cubicBezTo>
                  <a:cubicBezTo>
                    <a:pt x="1152" y="620"/>
                    <a:pt x="1196" y="0"/>
                    <a:pt x="1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 flipH="1">
              <a:off x="3001640" y="1770117"/>
              <a:ext cx="219570" cy="94394"/>
            </a:xfrm>
            <a:custGeom>
              <a:avLst/>
              <a:gdLst/>
              <a:ahLst/>
              <a:cxnLst/>
              <a:rect l="l" t="t" r="r" b="b"/>
              <a:pathLst>
                <a:path w="5906" h="2539" extrusionOk="0">
                  <a:moveTo>
                    <a:pt x="1813" y="345"/>
                  </a:moveTo>
                  <a:cubicBezTo>
                    <a:pt x="2037" y="345"/>
                    <a:pt x="2265" y="428"/>
                    <a:pt x="2449" y="612"/>
                  </a:cubicBezTo>
                  <a:cubicBezTo>
                    <a:pt x="3040" y="1203"/>
                    <a:pt x="2622" y="2196"/>
                    <a:pt x="1801" y="2196"/>
                  </a:cubicBezTo>
                  <a:cubicBezTo>
                    <a:pt x="1297" y="2196"/>
                    <a:pt x="879" y="1779"/>
                    <a:pt x="879" y="1275"/>
                  </a:cubicBezTo>
                  <a:cubicBezTo>
                    <a:pt x="879" y="717"/>
                    <a:pt x="1338" y="345"/>
                    <a:pt x="1813" y="345"/>
                  </a:cubicBezTo>
                  <a:close/>
                  <a:moveTo>
                    <a:pt x="1803" y="0"/>
                  </a:moveTo>
                  <a:cubicBezTo>
                    <a:pt x="1250" y="0"/>
                    <a:pt x="699" y="339"/>
                    <a:pt x="563" y="1015"/>
                  </a:cubicBezTo>
                  <a:cubicBezTo>
                    <a:pt x="548" y="1073"/>
                    <a:pt x="491" y="1116"/>
                    <a:pt x="433" y="1116"/>
                  </a:cubicBezTo>
                  <a:lnTo>
                    <a:pt x="145" y="1116"/>
                  </a:lnTo>
                  <a:cubicBezTo>
                    <a:pt x="73" y="1116"/>
                    <a:pt x="15" y="1174"/>
                    <a:pt x="15" y="1246"/>
                  </a:cubicBezTo>
                  <a:cubicBezTo>
                    <a:pt x="1" y="1318"/>
                    <a:pt x="73" y="1390"/>
                    <a:pt x="145" y="1390"/>
                  </a:cubicBezTo>
                  <a:lnTo>
                    <a:pt x="433" y="1390"/>
                  </a:lnTo>
                  <a:cubicBezTo>
                    <a:pt x="491" y="1390"/>
                    <a:pt x="534" y="1433"/>
                    <a:pt x="548" y="1491"/>
                  </a:cubicBezTo>
                  <a:cubicBezTo>
                    <a:pt x="671" y="2189"/>
                    <a:pt x="1236" y="2538"/>
                    <a:pt x="1801" y="2538"/>
                  </a:cubicBezTo>
                  <a:cubicBezTo>
                    <a:pt x="2366" y="2538"/>
                    <a:pt x="2932" y="2189"/>
                    <a:pt x="3054" y="1491"/>
                  </a:cubicBezTo>
                  <a:cubicBezTo>
                    <a:pt x="3068" y="1433"/>
                    <a:pt x="3112" y="1390"/>
                    <a:pt x="3184" y="1390"/>
                  </a:cubicBezTo>
                  <a:lnTo>
                    <a:pt x="5761" y="1390"/>
                  </a:lnTo>
                  <a:cubicBezTo>
                    <a:pt x="5833" y="1390"/>
                    <a:pt x="5905" y="1318"/>
                    <a:pt x="5905" y="1246"/>
                  </a:cubicBezTo>
                  <a:cubicBezTo>
                    <a:pt x="5891" y="1174"/>
                    <a:pt x="5833" y="1116"/>
                    <a:pt x="5761" y="1116"/>
                  </a:cubicBezTo>
                  <a:lnTo>
                    <a:pt x="3169" y="1116"/>
                  </a:lnTo>
                  <a:cubicBezTo>
                    <a:pt x="3112" y="1116"/>
                    <a:pt x="3054" y="1073"/>
                    <a:pt x="3054" y="1015"/>
                  </a:cubicBezTo>
                  <a:cubicBezTo>
                    <a:pt x="2910" y="339"/>
                    <a:pt x="2355" y="0"/>
                    <a:pt x="1803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 flipH="1">
              <a:off x="2897766" y="1846405"/>
              <a:ext cx="261321" cy="396758"/>
            </a:xfrm>
            <a:custGeom>
              <a:avLst/>
              <a:gdLst/>
              <a:ahLst/>
              <a:cxnLst/>
              <a:rect l="l" t="t" r="r" b="b"/>
              <a:pathLst>
                <a:path w="7029" h="10672" extrusionOk="0">
                  <a:moveTo>
                    <a:pt x="4292" y="0"/>
                  </a:moveTo>
                  <a:cubicBezTo>
                    <a:pt x="4234" y="303"/>
                    <a:pt x="4177" y="490"/>
                    <a:pt x="4148" y="634"/>
                  </a:cubicBezTo>
                  <a:cubicBezTo>
                    <a:pt x="3500" y="2665"/>
                    <a:pt x="1685" y="3169"/>
                    <a:pt x="1008" y="3298"/>
                  </a:cubicBezTo>
                  <a:cubicBezTo>
                    <a:pt x="1061" y="3293"/>
                    <a:pt x="1109" y="3291"/>
                    <a:pt x="1154" y="3291"/>
                  </a:cubicBezTo>
                  <a:cubicBezTo>
                    <a:pt x="1637" y="3291"/>
                    <a:pt x="1687" y="3561"/>
                    <a:pt x="1700" y="3759"/>
                  </a:cubicBezTo>
                  <a:cubicBezTo>
                    <a:pt x="1743" y="4278"/>
                    <a:pt x="1570" y="4796"/>
                    <a:pt x="1225" y="5185"/>
                  </a:cubicBezTo>
                  <a:cubicBezTo>
                    <a:pt x="908" y="5545"/>
                    <a:pt x="0" y="5689"/>
                    <a:pt x="0" y="5689"/>
                  </a:cubicBezTo>
                  <a:cubicBezTo>
                    <a:pt x="0" y="5689"/>
                    <a:pt x="1023" y="10441"/>
                    <a:pt x="1973" y="10672"/>
                  </a:cubicBezTo>
                  <a:cubicBezTo>
                    <a:pt x="2765" y="10081"/>
                    <a:pt x="5516" y="7115"/>
                    <a:pt x="7028" y="5646"/>
                  </a:cubicBezTo>
                  <a:cubicBezTo>
                    <a:pt x="6049" y="5329"/>
                    <a:pt x="5084" y="4810"/>
                    <a:pt x="4767" y="3874"/>
                  </a:cubicBezTo>
                  <a:cubicBezTo>
                    <a:pt x="4450" y="2938"/>
                    <a:pt x="4724" y="605"/>
                    <a:pt x="4724" y="605"/>
                  </a:cubicBezTo>
                  <a:cubicBezTo>
                    <a:pt x="4724" y="605"/>
                    <a:pt x="4393" y="519"/>
                    <a:pt x="4292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 flipH="1">
              <a:off x="2955057" y="1790490"/>
              <a:ext cx="35913" cy="59707"/>
            </a:xfrm>
            <a:custGeom>
              <a:avLst/>
              <a:gdLst/>
              <a:ahLst/>
              <a:cxnLst/>
              <a:rect l="l" t="t" r="r" b="b"/>
              <a:pathLst>
                <a:path w="966" h="1606" extrusionOk="0">
                  <a:moveTo>
                    <a:pt x="772" y="1"/>
                  </a:moveTo>
                  <a:cubicBezTo>
                    <a:pt x="694" y="1"/>
                    <a:pt x="595" y="29"/>
                    <a:pt x="476" y="122"/>
                  </a:cubicBezTo>
                  <a:cubicBezTo>
                    <a:pt x="58" y="424"/>
                    <a:pt x="0" y="1605"/>
                    <a:pt x="432" y="1605"/>
                  </a:cubicBezTo>
                  <a:cubicBezTo>
                    <a:pt x="879" y="1605"/>
                    <a:pt x="893" y="871"/>
                    <a:pt x="591" y="799"/>
                  </a:cubicBezTo>
                  <a:cubicBezTo>
                    <a:pt x="533" y="784"/>
                    <a:pt x="461" y="770"/>
                    <a:pt x="389" y="755"/>
                  </a:cubicBezTo>
                  <a:cubicBezTo>
                    <a:pt x="389" y="755"/>
                    <a:pt x="461" y="79"/>
                    <a:pt x="965" y="79"/>
                  </a:cubicBezTo>
                  <a:cubicBezTo>
                    <a:pt x="965" y="79"/>
                    <a:pt x="898" y="1"/>
                    <a:pt x="772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 flipH="1">
              <a:off x="3137635" y="1740263"/>
              <a:ext cx="45542" cy="18886"/>
            </a:xfrm>
            <a:custGeom>
              <a:avLst/>
              <a:gdLst/>
              <a:ahLst/>
              <a:cxnLst/>
              <a:rect l="l" t="t" r="r" b="b"/>
              <a:pathLst>
                <a:path w="1225" h="508" extrusionOk="0">
                  <a:moveTo>
                    <a:pt x="643" y="0"/>
                  </a:moveTo>
                  <a:cubicBezTo>
                    <a:pt x="352" y="0"/>
                    <a:pt x="65" y="231"/>
                    <a:pt x="0" y="508"/>
                  </a:cubicBezTo>
                  <a:cubicBezTo>
                    <a:pt x="199" y="427"/>
                    <a:pt x="414" y="387"/>
                    <a:pt x="627" y="387"/>
                  </a:cubicBezTo>
                  <a:cubicBezTo>
                    <a:pt x="831" y="387"/>
                    <a:pt x="1035" y="423"/>
                    <a:pt x="1224" y="494"/>
                  </a:cubicBezTo>
                  <a:cubicBezTo>
                    <a:pt x="1093" y="137"/>
                    <a:pt x="866" y="0"/>
                    <a:pt x="643" y="0"/>
                  </a:cubicBezTo>
                  <a:close/>
                </a:path>
              </a:pathLst>
            </a:custGeom>
            <a:solidFill>
              <a:srgbClr val="1D2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 flipH="1">
              <a:off x="1477883" y="1608692"/>
              <a:ext cx="622723" cy="706707"/>
            </a:xfrm>
            <a:custGeom>
              <a:avLst/>
              <a:gdLst/>
              <a:ahLst/>
              <a:cxnLst/>
              <a:rect l="l" t="t" r="r" b="b"/>
              <a:pathLst>
                <a:path w="16750" h="19009" extrusionOk="0">
                  <a:moveTo>
                    <a:pt x="5344" y="0"/>
                  </a:moveTo>
                  <a:cubicBezTo>
                    <a:pt x="4494" y="0"/>
                    <a:pt x="3601" y="115"/>
                    <a:pt x="2967" y="475"/>
                  </a:cubicBezTo>
                  <a:cubicBezTo>
                    <a:pt x="2723" y="605"/>
                    <a:pt x="2521" y="792"/>
                    <a:pt x="2377" y="1023"/>
                  </a:cubicBezTo>
                  <a:cubicBezTo>
                    <a:pt x="1614" y="2189"/>
                    <a:pt x="1902" y="4335"/>
                    <a:pt x="1585" y="5674"/>
                  </a:cubicBezTo>
                  <a:cubicBezTo>
                    <a:pt x="1412" y="6452"/>
                    <a:pt x="735" y="6913"/>
                    <a:pt x="375" y="7590"/>
                  </a:cubicBezTo>
                  <a:cubicBezTo>
                    <a:pt x="73" y="8195"/>
                    <a:pt x="1" y="8871"/>
                    <a:pt x="174" y="9519"/>
                  </a:cubicBezTo>
                  <a:cubicBezTo>
                    <a:pt x="332" y="10182"/>
                    <a:pt x="778" y="10513"/>
                    <a:pt x="1110" y="11075"/>
                  </a:cubicBezTo>
                  <a:cubicBezTo>
                    <a:pt x="1844" y="12299"/>
                    <a:pt x="951" y="13624"/>
                    <a:pt x="778" y="14862"/>
                  </a:cubicBezTo>
                  <a:cubicBezTo>
                    <a:pt x="548" y="16461"/>
                    <a:pt x="1671" y="18074"/>
                    <a:pt x="3183" y="18679"/>
                  </a:cubicBezTo>
                  <a:cubicBezTo>
                    <a:pt x="3746" y="18906"/>
                    <a:pt x="4345" y="19009"/>
                    <a:pt x="4949" y="19009"/>
                  </a:cubicBezTo>
                  <a:cubicBezTo>
                    <a:pt x="5954" y="19009"/>
                    <a:pt x="6973" y="18723"/>
                    <a:pt x="7864" y="18247"/>
                  </a:cubicBezTo>
                  <a:cubicBezTo>
                    <a:pt x="8551" y="17873"/>
                    <a:pt x="9348" y="17767"/>
                    <a:pt x="10183" y="17767"/>
                  </a:cubicBezTo>
                  <a:cubicBezTo>
                    <a:pt x="10731" y="17767"/>
                    <a:pt x="11294" y="17812"/>
                    <a:pt x="11853" y="17858"/>
                  </a:cubicBezTo>
                  <a:cubicBezTo>
                    <a:pt x="12412" y="17901"/>
                    <a:pt x="12972" y="17944"/>
                    <a:pt x="13510" y="17944"/>
                  </a:cubicBezTo>
                  <a:cubicBezTo>
                    <a:pt x="13872" y="17944"/>
                    <a:pt x="14224" y="17924"/>
                    <a:pt x="14560" y="17872"/>
                  </a:cubicBezTo>
                  <a:cubicBezTo>
                    <a:pt x="16749" y="17512"/>
                    <a:pt x="16519" y="15424"/>
                    <a:pt x="16505" y="13537"/>
                  </a:cubicBezTo>
                  <a:cubicBezTo>
                    <a:pt x="16490" y="11982"/>
                    <a:pt x="16461" y="10355"/>
                    <a:pt x="15828" y="8929"/>
                  </a:cubicBezTo>
                  <a:cubicBezTo>
                    <a:pt x="15237" y="7647"/>
                    <a:pt x="14200" y="6625"/>
                    <a:pt x="13365" y="5487"/>
                  </a:cubicBezTo>
                  <a:cubicBezTo>
                    <a:pt x="12371" y="4133"/>
                    <a:pt x="11637" y="2535"/>
                    <a:pt x="10326" y="1484"/>
                  </a:cubicBezTo>
                  <a:cubicBezTo>
                    <a:pt x="9390" y="763"/>
                    <a:pt x="8281" y="303"/>
                    <a:pt x="7115" y="144"/>
                  </a:cubicBezTo>
                  <a:cubicBezTo>
                    <a:pt x="6524" y="43"/>
                    <a:pt x="5934" y="0"/>
                    <a:pt x="5344" y="0"/>
                  </a:cubicBezTo>
                  <a:close/>
                </a:path>
              </a:pathLst>
            </a:custGeom>
            <a:solidFill>
              <a:srgbClr val="ED3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 flipH="1">
              <a:off x="1627783" y="1680742"/>
              <a:ext cx="436389" cy="443044"/>
            </a:xfrm>
            <a:custGeom>
              <a:avLst/>
              <a:gdLst/>
              <a:ahLst/>
              <a:cxnLst/>
              <a:rect l="l" t="t" r="r" b="b"/>
              <a:pathLst>
                <a:path w="11738" h="11917" extrusionOk="0">
                  <a:moveTo>
                    <a:pt x="6866" y="1"/>
                  </a:moveTo>
                  <a:cubicBezTo>
                    <a:pt x="6555" y="1"/>
                    <a:pt x="6192" y="58"/>
                    <a:pt x="5761" y="194"/>
                  </a:cubicBezTo>
                  <a:cubicBezTo>
                    <a:pt x="4864" y="479"/>
                    <a:pt x="4205" y="578"/>
                    <a:pt x="3722" y="578"/>
                  </a:cubicBezTo>
                  <a:cubicBezTo>
                    <a:pt x="2622" y="578"/>
                    <a:pt x="2434" y="64"/>
                    <a:pt x="2434" y="64"/>
                  </a:cubicBezTo>
                  <a:lnTo>
                    <a:pt x="2434" y="64"/>
                  </a:lnTo>
                  <a:cubicBezTo>
                    <a:pt x="2319" y="1663"/>
                    <a:pt x="2880" y="3290"/>
                    <a:pt x="1714" y="4644"/>
                  </a:cubicBezTo>
                  <a:cubicBezTo>
                    <a:pt x="1152" y="5234"/>
                    <a:pt x="706" y="5896"/>
                    <a:pt x="389" y="6631"/>
                  </a:cubicBezTo>
                  <a:cubicBezTo>
                    <a:pt x="0" y="7466"/>
                    <a:pt x="216" y="8503"/>
                    <a:pt x="821" y="9180"/>
                  </a:cubicBezTo>
                  <a:cubicBezTo>
                    <a:pt x="1426" y="9871"/>
                    <a:pt x="1656" y="10318"/>
                    <a:pt x="2563" y="10318"/>
                  </a:cubicBezTo>
                  <a:cubicBezTo>
                    <a:pt x="3365" y="10306"/>
                    <a:pt x="4273" y="9711"/>
                    <a:pt x="5058" y="9711"/>
                  </a:cubicBezTo>
                  <a:cubicBezTo>
                    <a:pt x="5274" y="9711"/>
                    <a:pt x="5481" y="9756"/>
                    <a:pt x="5674" y="9871"/>
                  </a:cubicBezTo>
                  <a:cubicBezTo>
                    <a:pt x="6351" y="10274"/>
                    <a:pt x="6855" y="11052"/>
                    <a:pt x="7503" y="11542"/>
                  </a:cubicBezTo>
                  <a:cubicBezTo>
                    <a:pt x="7848" y="11797"/>
                    <a:pt x="8218" y="11917"/>
                    <a:pt x="8585" y="11917"/>
                  </a:cubicBezTo>
                  <a:cubicBezTo>
                    <a:pt x="9045" y="11917"/>
                    <a:pt x="9501" y="11728"/>
                    <a:pt x="9894" y="11383"/>
                  </a:cubicBezTo>
                  <a:cubicBezTo>
                    <a:pt x="10182" y="11124"/>
                    <a:pt x="10412" y="10807"/>
                    <a:pt x="10585" y="10447"/>
                  </a:cubicBezTo>
                  <a:cubicBezTo>
                    <a:pt x="10844" y="10001"/>
                    <a:pt x="11204" y="9641"/>
                    <a:pt x="11420" y="9166"/>
                  </a:cubicBezTo>
                  <a:cubicBezTo>
                    <a:pt x="11679" y="8647"/>
                    <a:pt x="11737" y="8057"/>
                    <a:pt x="11579" y="7509"/>
                  </a:cubicBezTo>
                  <a:cubicBezTo>
                    <a:pt x="11363" y="6876"/>
                    <a:pt x="10815" y="6444"/>
                    <a:pt x="10355" y="5968"/>
                  </a:cubicBezTo>
                  <a:cubicBezTo>
                    <a:pt x="9678" y="5292"/>
                    <a:pt x="9476" y="4456"/>
                    <a:pt x="9404" y="3535"/>
                  </a:cubicBezTo>
                  <a:cubicBezTo>
                    <a:pt x="9361" y="2901"/>
                    <a:pt x="9462" y="1735"/>
                    <a:pt x="8958" y="1259"/>
                  </a:cubicBezTo>
                  <a:cubicBezTo>
                    <a:pt x="8448" y="772"/>
                    <a:pt x="8010" y="1"/>
                    <a:pt x="6866" y="1"/>
                  </a:cubicBezTo>
                  <a:close/>
                </a:path>
              </a:pathLst>
            </a:custGeom>
            <a:solidFill>
              <a:srgbClr val="CD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 flipH="1">
              <a:off x="1882895" y="2098506"/>
              <a:ext cx="929252" cy="619637"/>
            </a:xfrm>
            <a:custGeom>
              <a:avLst/>
              <a:gdLst/>
              <a:ahLst/>
              <a:cxnLst/>
              <a:rect l="l" t="t" r="r" b="b"/>
              <a:pathLst>
                <a:path w="24995" h="16667" extrusionOk="0">
                  <a:moveTo>
                    <a:pt x="21890" y="0"/>
                  </a:moveTo>
                  <a:cubicBezTo>
                    <a:pt x="21377" y="0"/>
                    <a:pt x="20882" y="160"/>
                    <a:pt x="20565" y="492"/>
                  </a:cubicBezTo>
                  <a:cubicBezTo>
                    <a:pt x="17340" y="3862"/>
                    <a:pt x="12371" y="10213"/>
                    <a:pt x="12371" y="10213"/>
                  </a:cubicBezTo>
                  <a:lnTo>
                    <a:pt x="87" y="4481"/>
                  </a:lnTo>
                  <a:lnTo>
                    <a:pt x="0" y="8168"/>
                  </a:lnTo>
                  <a:cubicBezTo>
                    <a:pt x="0" y="8168"/>
                    <a:pt x="8641" y="15945"/>
                    <a:pt x="12717" y="16636"/>
                  </a:cubicBezTo>
                  <a:cubicBezTo>
                    <a:pt x="12841" y="16657"/>
                    <a:pt x="12969" y="16667"/>
                    <a:pt x="13099" y="16667"/>
                  </a:cubicBezTo>
                  <a:cubicBezTo>
                    <a:pt x="17417" y="16667"/>
                    <a:pt x="24995" y="5616"/>
                    <a:pt x="23835" y="1226"/>
                  </a:cubicBezTo>
                  <a:cubicBezTo>
                    <a:pt x="23620" y="430"/>
                    <a:pt x="22732" y="0"/>
                    <a:pt x="21890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 flipH="1">
              <a:off x="1860700" y="2064786"/>
              <a:ext cx="431036" cy="529073"/>
            </a:xfrm>
            <a:custGeom>
              <a:avLst/>
              <a:gdLst/>
              <a:ahLst/>
              <a:cxnLst/>
              <a:rect l="l" t="t" r="r" b="b"/>
              <a:pathLst>
                <a:path w="11594" h="14231" extrusionOk="0">
                  <a:moveTo>
                    <a:pt x="8553" y="0"/>
                  </a:moveTo>
                  <a:cubicBezTo>
                    <a:pt x="8292" y="0"/>
                    <a:pt x="6901" y="151"/>
                    <a:pt x="4422" y="3070"/>
                  </a:cubicBezTo>
                  <a:cubicBezTo>
                    <a:pt x="1657" y="6310"/>
                    <a:pt x="0" y="8456"/>
                    <a:pt x="0" y="8456"/>
                  </a:cubicBezTo>
                  <a:lnTo>
                    <a:pt x="5934" y="14231"/>
                  </a:lnTo>
                  <a:cubicBezTo>
                    <a:pt x="5934" y="14231"/>
                    <a:pt x="11377" y="7448"/>
                    <a:pt x="11478" y="4726"/>
                  </a:cubicBezTo>
                  <a:cubicBezTo>
                    <a:pt x="11593" y="1860"/>
                    <a:pt x="10528" y="2"/>
                    <a:pt x="8814" y="2"/>
                  </a:cubicBezTo>
                  <a:lnTo>
                    <a:pt x="8598" y="2"/>
                  </a:lnTo>
                  <a:cubicBezTo>
                    <a:pt x="8598" y="2"/>
                    <a:pt x="8583" y="0"/>
                    <a:pt x="8553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 flipH="1">
              <a:off x="1523388" y="4761679"/>
              <a:ext cx="529556" cy="205629"/>
            </a:xfrm>
            <a:custGeom>
              <a:avLst/>
              <a:gdLst/>
              <a:ahLst/>
              <a:cxnLst/>
              <a:rect l="l" t="t" r="r" b="b"/>
              <a:pathLst>
                <a:path w="14244" h="5531" extrusionOk="0">
                  <a:moveTo>
                    <a:pt x="8411" y="0"/>
                  </a:moveTo>
                  <a:cubicBezTo>
                    <a:pt x="8411" y="0"/>
                    <a:pt x="8569" y="1397"/>
                    <a:pt x="5862" y="2564"/>
                  </a:cubicBezTo>
                  <a:cubicBezTo>
                    <a:pt x="4940" y="2938"/>
                    <a:pt x="3990" y="3226"/>
                    <a:pt x="3010" y="3413"/>
                  </a:cubicBezTo>
                  <a:cubicBezTo>
                    <a:pt x="720" y="3889"/>
                    <a:pt x="0" y="5530"/>
                    <a:pt x="0" y="5530"/>
                  </a:cubicBezTo>
                  <a:lnTo>
                    <a:pt x="14243" y="5530"/>
                  </a:lnTo>
                  <a:lnTo>
                    <a:pt x="14200" y="3039"/>
                  </a:lnTo>
                  <a:lnTo>
                    <a:pt x="14157" y="418"/>
                  </a:lnTo>
                  <a:lnTo>
                    <a:pt x="8411" y="0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 flipH="1">
              <a:off x="1523388" y="4856444"/>
              <a:ext cx="529556" cy="110863"/>
            </a:xfrm>
            <a:custGeom>
              <a:avLst/>
              <a:gdLst/>
              <a:ahLst/>
              <a:cxnLst/>
              <a:rect l="l" t="t" r="r" b="b"/>
              <a:pathLst>
                <a:path w="14244" h="2982" extrusionOk="0">
                  <a:moveTo>
                    <a:pt x="5862" y="0"/>
                  </a:moveTo>
                  <a:cubicBezTo>
                    <a:pt x="4940" y="389"/>
                    <a:pt x="3990" y="677"/>
                    <a:pt x="3010" y="864"/>
                  </a:cubicBezTo>
                  <a:cubicBezTo>
                    <a:pt x="720" y="1340"/>
                    <a:pt x="0" y="2981"/>
                    <a:pt x="0" y="2981"/>
                  </a:cubicBezTo>
                  <a:lnTo>
                    <a:pt x="14243" y="2981"/>
                  </a:lnTo>
                  <a:lnTo>
                    <a:pt x="14200" y="490"/>
                  </a:lnTo>
                  <a:cubicBezTo>
                    <a:pt x="12918" y="850"/>
                    <a:pt x="10960" y="1685"/>
                    <a:pt x="7590" y="1959"/>
                  </a:cubicBezTo>
                  <a:cubicBezTo>
                    <a:pt x="7201" y="1268"/>
                    <a:pt x="6510" y="576"/>
                    <a:pt x="586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 flipH="1">
              <a:off x="1457547" y="2912396"/>
              <a:ext cx="409622" cy="1923192"/>
            </a:xfrm>
            <a:custGeom>
              <a:avLst/>
              <a:gdLst/>
              <a:ahLst/>
              <a:cxnLst/>
              <a:rect l="l" t="t" r="r" b="b"/>
              <a:pathLst>
                <a:path w="11018" h="51730" extrusionOk="0">
                  <a:moveTo>
                    <a:pt x="4292" y="0"/>
                  </a:moveTo>
                  <a:cubicBezTo>
                    <a:pt x="2463" y="0"/>
                    <a:pt x="793" y="764"/>
                    <a:pt x="289" y="2578"/>
                  </a:cubicBezTo>
                  <a:cubicBezTo>
                    <a:pt x="101" y="3284"/>
                    <a:pt x="15" y="4983"/>
                    <a:pt x="1" y="7345"/>
                  </a:cubicBezTo>
                  <a:lnTo>
                    <a:pt x="1" y="7575"/>
                  </a:lnTo>
                  <a:cubicBezTo>
                    <a:pt x="1" y="7878"/>
                    <a:pt x="1" y="8195"/>
                    <a:pt x="15" y="8511"/>
                  </a:cubicBezTo>
                  <a:cubicBezTo>
                    <a:pt x="116" y="21516"/>
                    <a:pt x="2175" y="50102"/>
                    <a:pt x="2175" y="50102"/>
                  </a:cubicBezTo>
                  <a:lnTo>
                    <a:pt x="9794" y="51730"/>
                  </a:lnTo>
                  <a:cubicBezTo>
                    <a:pt x="9794" y="51730"/>
                    <a:pt x="10614" y="16029"/>
                    <a:pt x="10845" y="8511"/>
                  </a:cubicBezTo>
                  <a:cubicBezTo>
                    <a:pt x="10859" y="8123"/>
                    <a:pt x="10859" y="7806"/>
                    <a:pt x="10874" y="7575"/>
                  </a:cubicBezTo>
                  <a:cubicBezTo>
                    <a:pt x="10874" y="7489"/>
                    <a:pt x="10874" y="7403"/>
                    <a:pt x="10888" y="7345"/>
                  </a:cubicBezTo>
                  <a:cubicBezTo>
                    <a:pt x="10888" y="7331"/>
                    <a:pt x="10888" y="7316"/>
                    <a:pt x="10888" y="7302"/>
                  </a:cubicBezTo>
                  <a:cubicBezTo>
                    <a:pt x="11018" y="4349"/>
                    <a:pt x="10226" y="3313"/>
                    <a:pt x="9275" y="2132"/>
                  </a:cubicBezTo>
                  <a:cubicBezTo>
                    <a:pt x="8209" y="821"/>
                    <a:pt x="6179" y="0"/>
                    <a:pt x="4292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 flipH="1">
              <a:off x="1457547" y="2912359"/>
              <a:ext cx="409622" cy="281694"/>
            </a:xfrm>
            <a:custGeom>
              <a:avLst/>
              <a:gdLst/>
              <a:ahLst/>
              <a:cxnLst/>
              <a:rect l="l" t="t" r="r" b="b"/>
              <a:pathLst>
                <a:path w="11018" h="7577" extrusionOk="0">
                  <a:moveTo>
                    <a:pt x="4291" y="0"/>
                  </a:moveTo>
                  <a:cubicBezTo>
                    <a:pt x="2473" y="0"/>
                    <a:pt x="798" y="762"/>
                    <a:pt x="289" y="2579"/>
                  </a:cubicBezTo>
                  <a:cubicBezTo>
                    <a:pt x="101" y="3285"/>
                    <a:pt x="15" y="4984"/>
                    <a:pt x="1" y="7332"/>
                  </a:cubicBezTo>
                  <a:lnTo>
                    <a:pt x="1" y="7576"/>
                  </a:lnTo>
                  <a:lnTo>
                    <a:pt x="10874" y="7576"/>
                  </a:lnTo>
                  <a:cubicBezTo>
                    <a:pt x="10874" y="7476"/>
                    <a:pt x="10874" y="7404"/>
                    <a:pt x="10888" y="7332"/>
                  </a:cubicBezTo>
                  <a:cubicBezTo>
                    <a:pt x="10888" y="7332"/>
                    <a:pt x="10888" y="7317"/>
                    <a:pt x="10888" y="7303"/>
                  </a:cubicBezTo>
                  <a:cubicBezTo>
                    <a:pt x="11018" y="4350"/>
                    <a:pt x="10226" y="3314"/>
                    <a:pt x="9275" y="2133"/>
                  </a:cubicBezTo>
                  <a:cubicBezTo>
                    <a:pt x="8219" y="820"/>
                    <a:pt x="6178" y="0"/>
                    <a:pt x="4291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 flipH="1">
              <a:off x="1982791" y="4761679"/>
              <a:ext cx="537549" cy="205629"/>
            </a:xfrm>
            <a:custGeom>
              <a:avLst/>
              <a:gdLst/>
              <a:ahLst/>
              <a:cxnLst/>
              <a:rect l="l" t="t" r="r" b="b"/>
              <a:pathLst>
                <a:path w="14459" h="5531" extrusionOk="0">
                  <a:moveTo>
                    <a:pt x="8727" y="0"/>
                  </a:moveTo>
                  <a:cubicBezTo>
                    <a:pt x="8727" y="0"/>
                    <a:pt x="8799" y="1397"/>
                    <a:pt x="6034" y="2564"/>
                  </a:cubicBezTo>
                  <a:cubicBezTo>
                    <a:pt x="5098" y="2938"/>
                    <a:pt x="4133" y="3226"/>
                    <a:pt x="3140" y="3413"/>
                  </a:cubicBezTo>
                  <a:cubicBezTo>
                    <a:pt x="821" y="3889"/>
                    <a:pt x="0" y="5530"/>
                    <a:pt x="0" y="5530"/>
                  </a:cubicBezTo>
                  <a:lnTo>
                    <a:pt x="14257" y="5530"/>
                  </a:lnTo>
                  <a:lnTo>
                    <a:pt x="14344" y="3039"/>
                  </a:lnTo>
                  <a:lnTo>
                    <a:pt x="14459" y="418"/>
                  </a:lnTo>
                  <a:lnTo>
                    <a:pt x="8727" y="0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 flipH="1">
              <a:off x="1987066" y="4856444"/>
              <a:ext cx="533274" cy="110863"/>
            </a:xfrm>
            <a:custGeom>
              <a:avLst/>
              <a:gdLst/>
              <a:ahLst/>
              <a:cxnLst/>
              <a:rect l="l" t="t" r="r" b="b"/>
              <a:pathLst>
                <a:path w="14344" h="2982" extrusionOk="0">
                  <a:moveTo>
                    <a:pt x="6034" y="0"/>
                  </a:moveTo>
                  <a:cubicBezTo>
                    <a:pt x="5098" y="389"/>
                    <a:pt x="4133" y="677"/>
                    <a:pt x="3140" y="864"/>
                  </a:cubicBezTo>
                  <a:cubicBezTo>
                    <a:pt x="821" y="1340"/>
                    <a:pt x="0" y="2981"/>
                    <a:pt x="0" y="2981"/>
                  </a:cubicBezTo>
                  <a:lnTo>
                    <a:pt x="14257" y="2981"/>
                  </a:lnTo>
                  <a:lnTo>
                    <a:pt x="14344" y="490"/>
                  </a:lnTo>
                  <a:lnTo>
                    <a:pt x="14344" y="490"/>
                  </a:lnTo>
                  <a:cubicBezTo>
                    <a:pt x="13048" y="850"/>
                    <a:pt x="11046" y="1685"/>
                    <a:pt x="7647" y="1959"/>
                  </a:cubicBezTo>
                  <a:cubicBezTo>
                    <a:pt x="7302" y="1268"/>
                    <a:pt x="6654" y="576"/>
                    <a:pt x="603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 flipH="1">
              <a:off x="1776121" y="2999651"/>
              <a:ext cx="486170" cy="1834338"/>
            </a:xfrm>
            <a:custGeom>
              <a:avLst/>
              <a:gdLst/>
              <a:ahLst/>
              <a:cxnLst/>
              <a:rect l="l" t="t" r="r" b="b"/>
              <a:pathLst>
                <a:path w="13077" h="49340" extrusionOk="0">
                  <a:moveTo>
                    <a:pt x="13077" y="1"/>
                  </a:moveTo>
                  <a:lnTo>
                    <a:pt x="3514" y="289"/>
                  </a:lnTo>
                  <a:cubicBezTo>
                    <a:pt x="3514" y="289"/>
                    <a:pt x="3154" y="2362"/>
                    <a:pt x="2665" y="5315"/>
                  </a:cubicBezTo>
                  <a:cubicBezTo>
                    <a:pt x="2550" y="5992"/>
                    <a:pt x="2420" y="6726"/>
                    <a:pt x="2305" y="7489"/>
                  </a:cubicBezTo>
                  <a:cubicBezTo>
                    <a:pt x="1369" y="13264"/>
                    <a:pt x="217" y="20897"/>
                    <a:pt x="145" y="24036"/>
                  </a:cubicBezTo>
                  <a:cubicBezTo>
                    <a:pt x="1" y="29379"/>
                    <a:pt x="562" y="47510"/>
                    <a:pt x="562" y="47510"/>
                  </a:cubicBezTo>
                  <a:lnTo>
                    <a:pt x="9001" y="49339"/>
                  </a:lnTo>
                  <a:cubicBezTo>
                    <a:pt x="9001" y="49339"/>
                    <a:pt x="9837" y="29797"/>
                    <a:pt x="9837" y="25304"/>
                  </a:cubicBezTo>
                  <a:cubicBezTo>
                    <a:pt x="10182" y="22510"/>
                    <a:pt x="11277" y="13898"/>
                    <a:pt x="12098" y="7504"/>
                  </a:cubicBezTo>
                  <a:cubicBezTo>
                    <a:pt x="12198" y="6740"/>
                    <a:pt x="12299" y="6006"/>
                    <a:pt x="12386" y="5315"/>
                  </a:cubicBezTo>
                  <a:cubicBezTo>
                    <a:pt x="12789" y="2204"/>
                    <a:pt x="13077" y="1"/>
                    <a:pt x="13077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 flipH="1">
              <a:off x="1776121" y="2999651"/>
              <a:ext cx="386572" cy="194401"/>
            </a:xfrm>
            <a:custGeom>
              <a:avLst/>
              <a:gdLst/>
              <a:ahLst/>
              <a:cxnLst/>
              <a:rect l="l" t="t" r="r" b="b"/>
              <a:pathLst>
                <a:path w="10398" h="5229" extrusionOk="0">
                  <a:moveTo>
                    <a:pt x="10398" y="1"/>
                  </a:moveTo>
                  <a:lnTo>
                    <a:pt x="835" y="289"/>
                  </a:lnTo>
                  <a:cubicBezTo>
                    <a:pt x="835" y="289"/>
                    <a:pt x="475" y="2319"/>
                    <a:pt x="0" y="5228"/>
                  </a:cubicBezTo>
                  <a:lnTo>
                    <a:pt x="9721" y="5228"/>
                  </a:lnTo>
                  <a:cubicBezTo>
                    <a:pt x="10110" y="2161"/>
                    <a:pt x="10398" y="1"/>
                    <a:pt x="10398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 flipH="1">
              <a:off x="1457547" y="2050324"/>
              <a:ext cx="763514" cy="1050041"/>
            </a:xfrm>
            <a:custGeom>
              <a:avLst/>
              <a:gdLst/>
              <a:ahLst/>
              <a:cxnLst/>
              <a:rect l="l" t="t" r="r" b="b"/>
              <a:pathLst>
                <a:path w="20537" h="28244" extrusionOk="0">
                  <a:moveTo>
                    <a:pt x="12355" y="0"/>
                  </a:moveTo>
                  <a:cubicBezTo>
                    <a:pt x="12269" y="0"/>
                    <a:pt x="12183" y="1"/>
                    <a:pt x="12097" y="2"/>
                  </a:cubicBezTo>
                  <a:cubicBezTo>
                    <a:pt x="9865" y="2"/>
                    <a:pt x="7561" y="247"/>
                    <a:pt x="7561" y="247"/>
                  </a:cubicBezTo>
                  <a:cubicBezTo>
                    <a:pt x="7273" y="276"/>
                    <a:pt x="6985" y="319"/>
                    <a:pt x="6697" y="391"/>
                  </a:cubicBezTo>
                  <a:cubicBezTo>
                    <a:pt x="6495" y="449"/>
                    <a:pt x="6308" y="521"/>
                    <a:pt x="6107" y="593"/>
                  </a:cubicBezTo>
                  <a:cubicBezTo>
                    <a:pt x="5588" y="780"/>
                    <a:pt x="5142" y="1140"/>
                    <a:pt x="4839" y="1601"/>
                  </a:cubicBezTo>
                  <a:cubicBezTo>
                    <a:pt x="4551" y="2119"/>
                    <a:pt x="4364" y="4265"/>
                    <a:pt x="4249" y="6684"/>
                  </a:cubicBezTo>
                  <a:cubicBezTo>
                    <a:pt x="4076" y="9997"/>
                    <a:pt x="4033" y="13799"/>
                    <a:pt x="4033" y="14620"/>
                  </a:cubicBezTo>
                  <a:cubicBezTo>
                    <a:pt x="3428" y="17413"/>
                    <a:pt x="1009" y="23087"/>
                    <a:pt x="0" y="28243"/>
                  </a:cubicBezTo>
                  <a:lnTo>
                    <a:pt x="20537" y="28243"/>
                  </a:lnTo>
                  <a:cubicBezTo>
                    <a:pt x="20321" y="26731"/>
                    <a:pt x="19428" y="20610"/>
                    <a:pt x="18650" y="17413"/>
                  </a:cubicBezTo>
                  <a:cubicBezTo>
                    <a:pt x="18535" y="16909"/>
                    <a:pt x="18391" y="16405"/>
                    <a:pt x="18204" y="15916"/>
                  </a:cubicBezTo>
                  <a:cubicBezTo>
                    <a:pt x="18938" y="11077"/>
                    <a:pt x="19399" y="7059"/>
                    <a:pt x="19457" y="4553"/>
                  </a:cubicBezTo>
                  <a:cubicBezTo>
                    <a:pt x="19500" y="3127"/>
                    <a:pt x="19399" y="2191"/>
                    <a:pt x="19154" y="1874"/>
                  </a:cubicBezTo>
                  <a:cubicBezTo>
                    <a:pt x="18722" y="1313"/>
                    <a:pt x="18016" y="938"/>
                    <a:pt x="16922" y="636"/>
                  </a:cubicBezTo>
                  <a:cubicBezTo>
                    <a:pt x="16692" y="564"/>
                    <a:pt x="16461" y="506"/>
                    <a:pt x="16216" y="449"/>
                  </a:cubicBezTo>
                  <a:cubicBezTo>
                    <a:pt x="16015" y="405"/>
                    <a:pt x="15799" y="362"/>
                    <a:pt x="15568" y="319"/>
                  </a:cubicBezTo>
                  <a:cubicBezTo>
                    <a:pt x="15280" y="276"/>
                    <a:pt x="14963" y="218"/>
                    <a:pt x="14618" y="161"/>
                  </a:cubicBezTo>
                  <a:cubicBezTo>
                    <a:pt x="13867" y="57"/>
                    <a:pt x="13116" y="0"/>
                    <a:pt x="12355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 flipH="1">
              <a:off x="1633694" y="2050361"/>
              <a:ext cx="345379" cy="254926"/>
            </a:xfrm>
            <a:custGeom>
              <a:avLst/>
              <a:gdLst/>
              <a:ahLst/>
              <a:cxnLst/>
              <a:rect l="l" t="t" r="r" b="b"/>
              <a:pathLst>
                <a:path w="9290" h="6857" extrusionOk="0">
                  <a:moveTo>
                    <a:pt x="5571" y="0"/>
                  </a:moveTo>
                  <a:cubicBezTo>
                    <a:pt x="3350" y="0"/>
                    <a:pt x="1052" y="246"/>
                    <a:pt x="1052" y="246"/>
                  </a:cubicBezTo>
                  <a:cubicBezTo>
                    <a:pt x="764" y="275"/>
                    <a:pt x="476" y="318"/>
                    <a:pt x="188" y="390"/>
                  </a:cubicBezTo>
                  <a:cubicBezTo>
                    <a:pt x="1" y="448"/>
                    <a:pt x="1513" y="5315"/>
                    <a:pt x="2809" y="6856"/>
                  </a:cubicBezTo>
                  <a:cubicBezTo>
                    <a:pt x="5805" y="3414"/>
                    <a:pt x="9290" y="361"/>
                    <a:pt x="9059" y="318"/>
                  </a:cubicBezTo>
                  <a:cubicBezTo>
                    <a:pt x="8771" y="275"/>
                    <a:pt x="8454" y="217"/>
                    <a:pt x="8109" y="160"/>
                  </a:cubicBezTo>
                  <a:cubicBezTo>
                    <a:pt x="7386" y="42"/>
                    <a:pt x="6485" y="0"/>
                    <a:pt x="5571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 flipH="1">
              <a:off x="1658306" y="2319154"/>
              <a:ext cx="152093" cy="174139"/>
            </a:xfrm>
            <a:custGeom>
              <a:avLst/>
              <a:gdLst/>
              <a:ahLst/>
              <a:cxnLst/>
              <a:rect l="l" t="t" r="r" b="b"/>
              <a:pathLst>
                <a:path w="4091" h="4684" extrusionOk="0">
                  <a:moveTo>
                    <a:pt x="0" y="1"/>
                  </a:moveTo>
                  <a:lnTo>
                    <a:pt x="0" y="3270"/>
                  </a:lnTo>
                  <a:cubicBezTo>
                    <a:pt x="0" y="3270"/>
                    <a:pt x="87" y="4220"/>
                    <a:pt x="1368" y="4580"/>
                  </a:cubicBezTo>
                  <a:cubicBezTo>
                    <a:pt x="1620" y="4652"/>
                    <a:pt x="1870" y="4684"/>
                    <a:pt x="2108" y="4684"/>
                  </a:cubicBezTo>
                  <a:cubicBezTo>
                    <a:pt x="3069" y="4684"/>
                    <a:pt x="3857" y="4169"/>
                    <a:pt x="3961" y="3673"/>
                  </a:cubicBezTo>
                  <a:cubicBezTo>
                    <a:pt x="4090" y="2996"/>
                    <a:pt x="4004" y="145"/>
                    <a:pt x="4004" y="8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 flipH="1">
              <a:off x="1677601" y="1683084"/>
              <a:ext cx="335713" cy="560079"/>
            </a:xfrm>
            <a:custGeom>
              <a:avLst/>
              <a:gdLst/>
              <a:ahLst/>
              <a:cxnLst/>
              <a:rect l="l" t="t" r="r" b="b"/>
              <a:pathLst>
                <a:path w="9030" h="15065" extrusionOk="0">
                  <a:moveTo>
                    <a:pt x="1066" y="1"/>
                  </a:moveTo>
                  <a:cubicBezTo>
                    <a:pt x="778" y="318"/>
                    <a:pt x="591" y="865"/>
                    <a:pt x="562" y="1931"/>
                  </a:cubicBezTo>
                  <a:cubicBezTo>
                    <a:pt x="648" y="3616"/>
                    <a:pt x="792" y="3961"/>
                    <a:pt x="591" y="4408"/>
                  </a:cubicBezTo>
                  <a:cubicBezTo>
                    <a:pt x="389" y="4825"/>
                    <a:pt x="0" y="4797"/>
                    <a:pt x="29" y="4998"/>
                  </a:cubicBezTo>
                  <a:cubicBezTo>
                    <a:pt x="43" y="5200"/>
                    <a:pt x="691" y="5272"/>
                    <a:pt x="691" y="5848"/>
                  </a:cubicBezTo>
                  <a:cubicBezTo>
                    <a:pt x="706" y="6453"/>
                    <a:pt x="691" y="7360"/>
                    <a:pt x="907" y="7533"/>
                  </a:cubicBezTo>
                  <a:cubicBezTo>
                    <a:pt x="1113" y="7710"/>
                    <a:pt x="1470" y="7803"/>
                    <a:pt x="1931" y="7803"/>
                  </a:cubicBezTo>
                  <a:cubicBezTo>
                    <a:pt x="2181" y="7803"/>
                    <a:pt x="2461" y="7776"/>
                    <a:pt x="2765" y="7720"/>
                  </a:cubicBezTo>
                  <a:cubicBezTo>
                    <a:pt x="2866" y="7706"/>
                    <a:pt x="2952" y="7691"/>
                    <a:pt x="3024" y="7691"/>
                  </a:cubicBezTo>
                  <a:cubicBezTo>
                    <a:pt x="3077" y="7686"/>
                    <a:pt x="3125" y="7684"/>
                    <a:pt x="3170" y="7684"/>
                  </a:cubicBezTo>
                  <a:cubicBezTo>
                    <a:pt x="3653" y="7684"/>
                    <a:pt x="3702" y="7954"/>
                    <a:pt x="3716" y="8152"/>
                  </a:cubicBezTo>
                  <a:cubicBezTo>
                    <a:pt x="3759" y="8671"/>
                    <a:pt x="3586" y="9189"/>
                    <a:pt x="3240" y="9578"/>
                  </a:cubicBezTo>
                  <a:cubicBezTo>
                    <a:pt x="2924" y="9938"/>
                    <a:pt x="2016" y="10082"/>
                    <a:pt x="2016" y="10082"/>
                  </a:cubicBezTo>
                  <a:cubicBezTo>
                    <a:pt x="2016" y="10082"/>
                    <a:pt x="3039" y="14834"/>
                    <a:pt x="3989" y="15065"/>
                  </a:cubicBezTo>
                  <a:cubicBezTo>
                    <a:pt x="4781" y="14474"/>
                    <a:pt x="7518" y="11508"/>
                    <a:pt x="9030" y="10039"/>
                  </a:cubicBezTo>
                  <a:cubicBezTo>
                    <a:pt x="8065" y="9722"/>
                    <a:pt x="7100" y="9203"/>
                    <a:pt x="6783" y="8267"/>
                  </a:cubicBezTo>
                  <a:cubicBezTo>
                    <a:pt x="6466" y="7331"/>
                    <a:pt x="6740" y="4998"/>
                    <a:pt x="6740" y="4998"/>
                  </a:cubicBezTo>
                  <a:lnTo>
                    <a:pt x="6740" y="4998"/>
                  </a:lnTo>
                  <a:cubicBezTo>
                    <a:pt x="6740" y="4998"/>
                    <a:pt x="6817" y="5037"/>
                    <a:pt x="6955" y="5037"/>
                  </a:cubicBezTo>
                  <a:cubicBezTo>
                    <a:pt x="7070" y="5037"/>
                    <a:pt x="7227" y="5010"/>
                    <a:pt x="7417" y="4912"/>
                  </a:cubicBezTo>
                  <a:cubicBezTo>
                    <a:pt x="7849" y="4681"/>
                    <a:pt x="8223" y="2651"/>
                    <a:pt x="7518" y="2478"/>
                  </a:cubicBezTo>
                  <a:cubicBezTo>
                    <a:pt x="7436" y="2459"/>
                    <a:pt x="7359" y="2449"/>
                    <a:pt x="7284" y="2449"/>
                  </a:cubicBezTo>
                  <a:cubicBezTo>
                    <a:pt x="6752" y="2449"/>
                    <a:pt x="6395" y="2935"/>
                    <a:pt x="6193" y="3731"/>
                  </a:cubicBezTo>
                  <a:cubicBezTo>
                    <a:pt x="5530" y="3155"/>
                    <a:pt x="5401" y="2478"/>
                    <a:pt x="4652" y="2363"/>
                  </a:cubicBezTo>
                  <a:cubicBezTo>
                    <a:pt x="3903" y="2248"/>
                    <a:pt x="2204" y="2046"/>
                    <a:pt x="1512" y="1095"/>
                  </a:cubicBezTo>
                  <a:cubicBezTo>
                    <a:pt x="1282" y="764"/>
                    <a:pt x="1138" y="390"/>
                    <a:pt x="1066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 flipH="1">
              <a:off x="1677601" y="1846405"/>
              <a:ext cx="260763" cy="396758"/>
            </a:xfrm>
            <a:custGeom>
              <a:avLst/>
              <a:gdLst/>
              <a:ahLst/>
              <a:cxnLst/>
              <a:rect l="l" t="t" r="r" b="b"/>
              <a:pathLst>
                <a:path w="7014" h="10672" extrusionOk="0">
                  <a:moveTo>
                    <a:pt x="4292" y="0"/>
                  </a:moveTo>
                  <a:cubicBezTo>
                    <a:pt x="4234" y="303"/>
                    <a:pt x="4177" y="490"/>
                    <a:pt x="4148" y="634"/>
                  </a:cubicBezTo>
                  <a:cubicBezTo>
                    <a:pt x="3500" y="2665"/>
                    <a:pt x="1685" y="3169"/>
                    <a:pt x="1008" y="3298"/>
                  </a:cubicBezTo>
                  <a:cubicBezTo>
                    <a:pt x="1061" y="3293"/>
                    <a:pt x="1109" y="3291"/>
                    <a:pt x="1154" y="3291"/>
                  </a:cubicBezTo>
                  <a:cubicBezTo>
                    <a:pt x="1637" y="3291"/>
                    <a:pt x="1686" y="3561"/>
                    <a:pt x="1700" y="3759"/>
                  </a:cubicBezTo>
                  <a:cubicBezTo>
                    <a:pt x="1743" y="4278"/>
                    <a:pt x="1570" y="4796"/>
                    <a:pt x="1224" y="5185"/>
                  </a:cubicBezTo>
                  <a:cubicBezTo>
                    <a:pt x="908" y="5545"/>
                    <a:pt x="0" y="5689"/>
                    <a:pt x="0" y="5689"/>
                  </a:cubicBezTo>
                  <a:cubicBezTo>
                    <a:pt x="0" y="5689"/>
                    <a:pt x="1023" y="10441"/>
                    <a:pt x="1973" y="10672"/>
                  </a:cubicBezTo>
                  <a:cubicBezTo>
                    <a:pt x="2765" y="10081"/>
                    <a:pt x="5502" y="7115"/>
                    <a:pt x="7014" y="5646"/>
                  </a:cubicBezTo>
                  <a:cubicBezTo>
                    <a:pt x="6049" y="5329"/>
                    <a:pt x="5084" y="4810"/>
                    <a:pt x="4767" y="3874"/>
                  </a:cubicBezTo>
                  <a:cubicBezTo>
                    <a:pt x="4450" y="2938"/>
                    <a:pt x="4724" y="605"/>
                    <a:pt x="4724" y="605"/>
                  </a:cubicBezTo>
                  <a:cubicBezTo>
                    <a:pt x="4724" y="605"/>
                    <a:pt x="4378" y="519"/>
                    <a:pt x="4292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 flipH="1">
              <a:off x="1734334" y="1790490"/>
              <a:ext cx="36471" cy="59707"/>
            </a:xfrm>
            <a:custGeom>
              <a:avLst/>
              <a:gdLst/>
              <a:ahLst/>
              <a:cxnLst/>
              <a:rect l="l" t="t" r="r" b="b"/>
              <a:pathLst>
                <a:path w="981" h="1606" extrusionOk="0">
                  <a:moveTo>
                    <a:pt x="786" y="1"/>
                  </a:moveTo>
                  <a:cubicBezTo>
                    <a:pt x="709" y="1"/>
                    <a:pt x="610" y="29"/>
                    <a:pt x="491" y="122"/>
                  </a:cubicBezTo>
                  <a:cubicBezTo>
                    <a:pt x="59" y="424"/>
                    <a:pt x="1" y="1605"/>
                    <a:pt x="447" y="1605"/>
                  </a:cubicBezTo>
                  <a:cubicBezTo>
                    <a:pt x="879" y="1605"/>
                    <a:pt x="908" y="871"/>
                    <a:pt x="606" y="799"/>
                  </a:cubicBezTo>
                  <a:cubicBezTo>
                    <a:pt x="548" y="784"/>
                    <a:pt x="476" y="770"/>
                    <a:pt x="404" y="755"/>
                  </a:cubicBezTo>
                  <a:cubicBezTo>
                    <a:pt x="404" y="755"/>
                    <a:pt x="476" y="79"/>
                    <a:pt x="980" y="79"/>
                  </a:cubicBezTo>
                  <a:cubicBezTo>
                    <a:pt x="980" y="79"/>
                    <a:pt x="913" y="1"/>
                    <a:pt x="786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5"/>
            <p:cNvSpPr/>
            <p:nvPr/>
          </p:nvSpPr>
          <p:spPr>
            <a:xfrm flipH="1">
              <a:off x="2416466" y="1943290"/>
              <a:ext cx="492044" cy="734627"/>
            </a:xfrm>
            <a:custGeom>
              <a:avLst/>
              <a:gdLst/>
              <a:ahLst/>
              <a:cxnLst/>
              <a:rect l="l" t="t" r="r" b="b"/>
              <a:pathLst>
                <a:path w="13235" h="19760" extrusionOk="0">
                  <a:moveTo>
                    <a:pt x="0" y="1"/>
                  </a:moveTo>
                  <a:lnTo>
                    <a:pt x="576" y="1988"/>
                  </a:lnTo>
                  <a:cubicBezTo>
                    <a:pt x="2088" y="7101"/>
                    <a:pt x="2751" y="12444"/>
                    <a:pt x="2535" y="17772"/>
                  </a:cubicBezTo>
                  <a:lnTo>
                    <a:pt x="13235" y="19760"/>
                  </a:lnTo>
                  <a:lnTo>
                    <a:pt x="12904" y="3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 flipH="1">
              <a:off x="2465689" y="2009168"/>
              <a:ext cx="368950" cy="574504"/>
            </a:xfrm>
            <a:custGeom>
              <a:avLst/>
              <a:gdLst/>
              <a:ahLst/>
              <a:cxnLst/>
              <a:rect l="l" t="t" r="r" b="b"/>
              <a:pathLst>
                <a:path w="9924" h="15453" extrusionOk="0">
                  <a:moveTo>
                    <a:pt x="1" y="0"/>
                  </a:moveTo>
                  <a:lnTo>
                    <a:pt x="1" y="0"/>
                  </a:lnTo>
                  <a:cubicBezTo>
                    <a:pt x="2089" y="4076"/>
                    <a:pt x="2204" y="14560"/>
                    <a:pt x="2204" y="14560"/>
                  </a:cubicBezTo>
                  <a:lnTo>
                    <a:pt x="9923" y="15453"/>
                  </a:lnTo>
                  <a:lnTo>
                    <a:pt x="9592" y="3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 flipH="1">
              <a:off x="2758574" y="2220113"/>
              <a:ext cx="124768" cy="152614"/>
            </a:xfrm>
            <a:custGeom>
              <a:avLst/>
              <a:gdLst/>
              <a:ahLst/>
              <a:cxnLst/>
              <a:rect l="l" t="t" r="r" b="b"/>
              <a:pathLst>
                <a:path w="3356" h="4105" extrusionOk="0">
                  <a:moveTo>
                    <a:pt x="302" y="0"/>
                  </a:moveTo>
                  <a:cubicBezTo>
                    <a:pt x="259" y="0"/>
                    <a:pt x="245" y="0"/>
                    <a:pt x="245" y="15"/>
                  </a:cubicBezTo>
                  <a:cubicBezTo>
                    <a:pt x="0" y="346"/>
                    <a:pt x="418" y="1210"/>
                    <a:pt x="418" y="1210"/>
                  </a:cubicBezTo>
                  <a:cubicBezTo>
                    <a:pt x="418" y="1210"/>
                    <a:pt x="259" y="1700"/>
                    <a:pt x="202" y="1930"/>
                  </a:cubicBezTo>
                  <a:cubicBezTo>
                    <a:pt x="158" y="2161"/>
                    <a:pt x="547" y="2362"/>
                    <a:pt x="547" y="2362"/>
                  </a:cubicBezTo>
                  <a:cubicBezTo>
                    <a:pt x="533" y="2578"/>
                    <a:pt x="533" y="2794"/>
                    <a:pt x="576" y="3010"/>
                  </a:cubicBezTo>
                  <a:cubicBezTo>
                    <a:pt x="619" y="3126"/>
                    <a:pt x="1008" y="3212"/>
                    <a:pt x="1008" y="3212"/>
                  </a:cubicBezTo>
                  <a:lnTo>
                    <a:pt x="1023" y="3514"/>
                  </a:lnTo>
                  <a:lnTo>
                    <a:pt x="1066" y="3975"/>
                  </a:lnTo>
                  <a:cubicBezTo>
                    <a:pt x="1282" y="4047"/>
                    <a:pt x="1527" y="4090"/>
                    <a:pt x="1757" y="4105"/>
                  </a:cubicBezTo>
                  <a:cubicBezTo>
                    <a:pt x="2016" y="4090"/>
                    <a:pt x="3125" y="3975"/>
                    <a:pt x="3269" y="3817"/>
                  </a:cubicBezTo>
                  <a:cubicBezTo>
                    <a:pt x="3341" y="3702"/>
                    <a:pt x="3356" y="3572"/>
                    <a:pt x="3312" y="3457"/>
                  </a:cubicBezTo>
                  <a:cubicBezTo>
                    <a:pt x="3284" y="3327"/>
                    <a:pt x="3226" y="3212"/>
                    <a:pt x="3140" y="3111"/>
                  </a:cubicBezTo>
                  <a:cubicBezTo>
                    <a:pt x="3124" y="3102"/>
                    <a:pt x="3096" y="3099"/>
                    <a:pt x="3060" y="3099"/>
                  </a:cubicBezTo>
                  <a:cubicBezTo>
                    <a:pt x="2859" y="3099"/>
                    <a:pt x="2396" y="3214"/>
                    <a:pt x="2347" y="3226"/>
                  </a:cubicBezTo>
                  <a:lnTo>
                    <a:pt x="2333" y="3226"/>
                  </a:lnTo>
                  <a:cubicBezTo>
                    <a:pt x="2333" y="3226"/>
                    <a:pt x="2506" y="3068"/>
                    <a:pt x="2650" y="2938"/>
                  </a:cubicBezTo>
                  <a:cubicBezTo>
                    <a:pt x="2751" y="2809"/>
                    <a:pt x="2780" y="2636"/>
                    <a:pt x="2751" y="2477"/>
                  </a:cubicBezTo>
                  <a:cubicBezTo>
                    <a:pt x="2751" y="2405"/>
                    <a:pt x="2736" y="2333"/>
                    <a:pt x="2736" y="2261"/>
                  </a:cubicBezTo>
                  <a:cubicBezTo>
                    <a:pt x="2852" y="2161"/>
                    <a:pt x="2650" y="1340"/>
                    <a:pt x="2650" y="1340"/>
                  </a:cubicBezTo>
                  <a:cubicBezTo>
                    <a:pt x="2794" y="1311"/>
                    <a:pt x="2952" y="1253"/>
                    <a:pt x="3068" y="1167"/>
                  </a:cubicBezTo>
                  <a:cubicBezTo>
                    <a:pt x="3096" y="1138"/>
                    <a:pt x="3111" y="1124"/>
                    <a:pt x="3140" y="1095"/>
                  </a:cubicBezTo>
                  <a:cubicBezTo>
                    <a:pt x="3240" y="850"/>
                    <a:pt x="3183" y="562"/>
                    <a:pt x="2981" y="389"/>
                  </a:cubicBezTo>
                  <a:cubicBezTo>
                    <a:pt x="2794" y="274"/>
                    <a:pt x="677" y="0"/>
                    <a:pt x="302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 flipH="1">
              <a:off x="2769281" y="2258183"/>
              <a:ext cx="72868" cy="11748"/>
            </a:xfrm>
            <a:custGeom>
              <a:avLst/>
              <a:gdLst/>
              <a:ahLst/>
              <a:cxnLst/>
              <a:rect l="l" t="t" r="r" b="b"/>
              <a:pathLst>
                <a:path w="1960" h="316" extrusionOk="0">
                  <a:moveTo>
                    <a:pt x="863" y="1"/>
                  </a:moveTo>
                  <a:cubicBezTo>
                    <a:pt x="563" y="1"/>
                    <a:pt x="268" y="70"/>
                    <a:pt x="1" y="186"/>
                  </a:cubicBezTo>
                  <a:lnTo>
                    <a:pt x="1542" y="316"/>
                  </a:lnTo>
                  <a:cubicBezTo>
                    <a:pt x="1686" y="287"/>
                    <a:pt x="1830" y="229"/>
                    <a:pt x="1960" y="143"/>
                  </a:cubicBezTo>
                  <a:cubicBezTo>
                    <a:pt x="1758" y="129"/>
                    <a:pt x="1470" y="28"/>
                    <a:pt x="1081" y="13"/>
                  </a:cubicBezTo>
                  <a:cubicBezTo>
                    <a:pt x="1008" y="5"/>
                    <a:pt x="935" y="1"/>
                    <a:pt x="863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 flipH="1">
              <a:off x="2781066" y="2304172"/>
              <a:ext cx="61603" cy="14016"/>
            </a:xfrm>
            <a:custGeom>
              <a:avLst/>
              <a:gdLst/>
              <a:ahLst/>
              <a:cxnLst/>
              <a:rect l="l" t="t" r="r" b="b"/>
              <a:pathLst>
                <a:path w="1657" h="377" extrusionOk="0">
                  <a:moveTo>
                    <a:pt x="1642" y="0"/>
                  </a:moveTo>
                  <a:cubicBezTo>
                    <a:pt x="1642" y="0"/>
                    <a:pt x="762" y="60"/>
                    <a:pt x="169" y="60"/>
                  </a:cubicBezTo>
                  <a:cubicBezTo>
                    <a:pt x="109" y="60"/>
                    <a:pt x="53" y="59"/>
                    <a:pt x="1" y="58"/>
                  </a:cubicBezTo>
                  <a:lnTo>
                    <a:pt x="1" y="58"/>
                  </a:lnTo>
                  <a:cubicBezTo>
                    <a:pt x="355" y="202"/>
                    <a:pt x="626" y="377"/>
                    <a:pt x="997" y="377"/>
                  </a:cubicBezTo>
                  <a:cubicBezTo>
                    <a:pt x="1184" y="377"/>
                    <a:pt x="1396" y="332"/>
                    <a:pt x="1657" y="216"/>
                  </a:cubicBezTo>
                  <a:cubicBezTo>
                    <a:pt x="1657" y="144"/>
                    <a:pt x="1642" y="72"/>
                    <a:pt x="1642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 flipH="1">
              <a:off x="2765005" y="2335289"/>
              <a:ext cx="80861" cy="23533"/>
            </a:xfrm>
            <a:custGeom>
              <a:avLst/>
              <a:gdLst/>
              <a:ahLst/>
              <a:cxnLst/>
              <a:rect l="l" t="t" r="r" b="b"/>
              <a:pathLst>
                <a:path w="2175" h="633" extrusionOk="0">
                  <a:moveTo>
                    <a:pt x="2052" y="1"/>
                  </a:moveTo>
                  <a:cubicBezTo>
                    <a:pt x="1851" y="1"/>
                    <a:pt x="1388" y="116"/>
                    <a:pt x="1339" y="128"/>
                  </a:cubicBezTo>
                  <a:lnTo>
                    <a:pt x="1325" y="128"/>
                  </a:lnTo>
                  <a:cubicBezTo>
                    <a:pt x="1181" y="200"/>
                    <a:pt x="1037" y="258"/>
                    <a:pt x="879" y="301"/>
                  </a:cubicBezTo>
                  <a:cubicBezTo>
                    <a:pt x="856" y="305"/>
                    <a:pt x="832" y="307"/>
                    <a:pt x="805" y="307"/>
                  </a:cubicBezTo>
                  <a:cubicBezTo>
                    <a:pt x="518" y="307"/>
                    <a:pt x="0" y="114"/>
                    <a:pt x="0" y="114"/>
                  </a:cubicBezTo>
                  <a:lnTo>
                    <a:pt x="0" y="114"/>
                  </a:lnTo>
                  <a:lnTo>
                    <a:pt x="15" y="416"/>
                  </a:lnTo>
                  <a:cubicBezTo>
                    <a:pt x="245" y="503"/>
                    <a:pt x="490" y="575"/>
                    <a:pt x="720" y="632"/>
                  </a:cubicBezTo>
                  <a:cubicBezTo>
                    <a:pt x="722" y="633"/>
                    <a:pt x="724" y="633"/>
                    <a:pt x="726" y="633"/>
                  </a:cubicBezTo>
                  <a:cubicBezTo>
                    <a:pt x="909" y="633"/>
                    <a:pt x="2174" y="42"/>
                    <a:pt x="2132" y="13"/>
                  </a:cubicBezTo>
                  <a:cubicBezTo>
                    <a:pt x="2116" y="4"/>
                    <a:pt x="2088" y="1"/>
                    <a:pt x="2052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 flipH="1">
              <a:off x="1628861" y="2189591"/>
              <a:ext cx="871143" cy="609897"/>
            </a:xfrm>
            <a:custGeom>
              <a:avLst/>
              <a:gdLst/>
              <a:ahLst/>
              <a:cxnLst/>
              <a:rect l="l" t="t" r="r" b="b"/>
              <a:pathLst>
                <a:path w="23432" h="16405" extrusionOk="0">
                  <a:moveTo>
                    <a:pt x="2161" y="1"/>
                  </a:moveTo>
                  <a:cubicBezTo>
                    <a:pt x="2132" y="1"/>
                    <a:pt x="2089" y="1"/>
                    <a:pt x="2060" y="15"/>
                  </a:cubicBezTo>
                  <a:cubicBezTo>
                    <a:pt x="1642" y="217"/>
                    <a:pt x="1873" y="994"/>
                    <a:pt x="1873" y="994"/>
                  </a:cubicBezTo>
                  <a:cubicBezTo>
                    <a:pt x="1845" y="994"/>
                    <a:pt x="943" y="660"/>
                    <a:pt x="698" y="660"/>
                  </a:cubicBezTo>
                  <a:cubicBezTo>
                    <a:pt x="684" y="660"/>
                    <a:pt x="672" y="661"/>
                    <a:pt x="663" y="663"/>
                  </a:cubicBezTo>
                  <a:cubicBezTo>
                    <a:pt x="490" y="692"/>
                    <a:pt x="735" y="1786"/>
                    <a:pt x="735" y="1786"/>
                  </a:cubicBezTo>
                  <a:cubicBezTo>
                    <a:pt x="735" y="1786"/>
                    <a:pt x="0" y="4321"/>
                    <a:pt x="447" y="4695"/>
                  </a:cubicBezTo>
                  <a:cubicBezTo>
                    <a:pt x="908" y="5070"/>
                    <a:pt x="3269" y="5646"/>
                    <a:pt x="3269" y="5646"/>
                  </a:cubicBezTo>
                  <a:lnTo>
                    <a:pt x="3284" y="5617"/>
                  </a:lnTo>
                  <a:cubicBezTo>
                    <a:pt x="4990" y="8026"/>
                    <a:pt x="11152" y="16404"/>
                    <a:pt x="14475" y="16404"/>
                  </a:cubicBezTo>
                  <a:cubicBezTo>
                    <a:pt x="14489" y="16404"/>
                    <a:pt x="14503" y="16404"/>
                    <a:pt x="14517" y="16404"/>
                  </a:cubicBezTo>
                  <a:cubicBezTo>
                    <a:pt x="18391" y="16317"/>
                    <a:pt x="23431" y="9765"/>
                    <a:pt x="23431" y="9765"/>
                  </a:cubicBezTo>
                  <a:lnTo>
                    <a:pt x="19053" y="5401"/>
                  </a:lnTo>
                  <a:lnTo>
                    <a:pt x="15021" y="9765"/>
                  </a:lnTo>
                  <a:lnTo>
                    <a:pt x="4479" y="3068"/>
                  </a:lnTo>
                  <a:cubicBezTo>
                    <a:pt x="4537" y="2838"/>
                    <a:pt x="4594" y="2578"/>
                    <a:pt x="4638" y="2334"/>
                  </a:cubicBezTo>
                  <a:cubicBezTo>
                    <a:pt x="4724" y="1873"/>
                    <a:pt x="4767" y="1455"/>
                    <a:pt x="4666" y="1383"/>
                  </a:cubicBezTo>
                  <a:cubicBezTo>
                    <a:pt x="4422" y="1210"/>
                    <a:pt x="2823" y="649"/>
                    <a:pt x="2823" y="649"/>
                  </a:cubicBezTo>
                  <a:cubicBezTo>
                    <a:pt x="2823" y="649"/>
                    <a:pt x="2477" y="1"/>
                    <a:pt x="2161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 flipH="1">
              <a:off x="1407209" y="2121593"/>
              <a:ext cx="493680" cy="593799"/>
            </a:xfrm>
            <a:custGeom>
              <a:avLst/>
              <a:gdLst/>
              <a:ahLst/>
              <a:cxnLst/>
              <a:rect l="l" t="t" r="r" b="b"/>
              <a:pathLst>
                <a:path w="13279" h="15972" extrusionOk="0">
                  <a:moveTo>
                    <a:pt x="10729" y="1"/>
                  </a:moveTo>
                  <a:cubicBezTo>
                    <a:pt x="10629" y="1"/>
                    <a:pt x="10542" y="15"/>
                    <a:pt x="10456" y="44"/>
                  </a:cubicBezTo>
                  <a:cubicBezTo>
                    <a:pt x="7143" y="1009"/>
                    <a:pt x="0" y="9419"/>
                    <a:pt x="0" y="9419"/>
                  </a:cubicBezTo>
                  <a:lnTo>
                    <a:pt x="6639" y="15972"/>
                  </a:lnTo>
                  <a:cubicBezTo>
                    <a:pt x="6639" y="15972"/>
                    <a:pt x="13278" y="6308"/>
                    <a:pt x="12947" y="3356"/>
                  </a:cubicBezTo>
                  <a:cubicBezTo>
                    <a:pt x="12645" y="764"/>
                    <a:pt x="11464" y="1"/>
                    <a:pt x="10729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 flipH="1">
              <a:off x="555398" y="2114083"/>
              <a:ext cx="724441" cy="1034984"/>
            </a:xfrm>
            <a:custGeom>
              <a:avLst/>
              <a:gdLst/>
              <a:ahLst/>
              <a:cxnLst/>
              <a:rect l="l" t="t" r="r" b="b"/>
              <a:pathLst>
                <a:path w="19486" h="27839" extrusionOk="0">
                  <a:moveTo>
                    <a:pt x="17902" y="1"/>
                  </a:moveTo>
                  <a:cubicBezTo>
                    <a:pt x="16260" y="188"/>
                    <a:pt x="15137" y="1571"/>
                    <a:pt x="14834" y="3428"/>
                  </a:cubicBezTo>
                  <a:cubicBezTo>
                    <a:pt x="14517" y="5272"/>
                    <a:pt x="9592" y="14921"/>
                    <a:pt x="9592" y="14921"/>
                  </a:cubicBezTo>
                  <a:lnTo>
                    <a:pt x="1" y="26110"/>
                  </a:lnTo>
                  <a:lnTo>
                    <a:pt x="3284" y="27839"/>
                  </a:lnTo>
                  <a:cubicBezTo>
                    <a:pt x="3284" y="27839"/>
                    <a:pt x="12775" y="21588"/>
                    <a:pt x="14719" y="18204"/>
                  </a:cubicBezTo>
                  <a:cubicBezTo>
                    <a:pt x="16663" y="14834"/>
                    <a:pt x="19486" y="1"/>
                    <a:pt x="17930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 flipH="1">
              <a:off x="1147003" y="3031996"/>
              <a:ext cx="186891" cy="144397"/>
            </a:xfrm>
            <a:custGeom>
              <a:avLst/>
              <a:gdLst/>
              <a:ahLst/>
              <a:cxnLst/>
              <a:rect l="l" t="t" r="r" b="b"/>
              <a:pathLst>
                <a:path w="5027" h="3884" extrusionOk="0">
                  <a:moveTo>
                    <a:pt x="2337" y="0"/>
                  </a:moveTo>
                  <a:cubicBezTo>
                    <a:pt x="1762" y="0"/>
                    <a:pt x="1241" y="120"/>
                    <a:pt x="1066" y="470"/>
                  </a:cubicBezTo>
                  <a:cubicBezTo>
                    <a:pt x="879" y="844"/>
                    <a:pt x="936" y="2025"/>
                    <a:pt x="504" y="2213"/>
                  </a:cubicBezTo>
                  <a:cubicBezTo>
                    <a:pt x="245" y="2328"/>
                    <a:pt x="0" y="2472"/>
                    <a:pt x="15" y="2573"/>
                  </a:cubicBezTo>
                  <a:cubicBezTo>
                    <a:pt x="29" y="2774"/>
                    <a:pt x="389" y="2904"/>
                    <a:pt x="591" y="2947"/>
                  </a:cubicBezTo>
                  <a:cubicBezTo>
                    <a:pt x="618" y="2952"/>
                    <a:pt x="649" y="2955"/>
                    <a:pt x="683" y="2955"/>
                  </a:cubicBezTo>
                  <a:cubicBezTo>
                    <a:pt x="1021" y="2955"/>
                    <a:pt x="1628" y="2717"/>
                    <a:pt x="1628" y="2717"/>
                  </a:cubicBezTo>
                  <a:cubicBezTo>
                    <a:pt x="1628" y="2717"/>
                    <a:pt x="2161" y="3710"/>
                    <a:pt x="2348" y="3725"/>
                  </a:cubicBezTo>
                  <a:cubicBezTo>
                    <a:pt x="2477" y="3725"/>
                    <a:pt x="2621" y="3696"/>
                    <a:pt x="2751" y="3653"/>
                  </a:cubicBezTo>
                  <a:lnTo>
                    <a:pt x="3457" y="3523"/>
                  </a:lnTo>
                  <a:lnTo>
                    <a:pt x="3730" y="3883"/>
                  </a:lnTo>
                  <a:cubicBezTo>
                    <a:pt x="3730" y="3883"/>
                    <a:pt x="4364" y="2861"/>
                    <a:pt x="4580" y="2501"/>
                  </a:cubicBezTo>
                  <a:cubicBezTo>
                    <a:pt x="4609" y="2443"/>
                    <a:pt x="4638" y="2385"/>
                    <a:pt x="4666" y="2328"/>
                  </a:cubicBezTo>
                  <a:cubicBezTo>
                    <a:pt x="5026" y="1665"/>
                    <a:pt x="4839" y="844"/>
                    <a:pt x="4249" y="398"/>
                  </a:cubicBezTo>
                  <a:cubicBezTo>
                    <a:pt x="4031" y="231"/>
                    <a:pt x="3133" y="0"/>
                    <a:pt x="2337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 flipH="1">
              <a:off x="500226" y="4761679"/>
              <a:ext cx="530634" cy="205629"/>
            </a:xfrm>
            <a:custGeom>
              <a:avLst/>
              <a:gdLst/>
              <a:ahLst/>
              <a:cxnLst/>
              <a:rect l="l" t="t" r="r" b="b"/>
              <a:pathLst>
                <a:path w="14273" h="5531" extrusionOk="0">
                  <a:moveTo>
                    <a:pt x="8540" y="0"/>
                  </a:moveTo>
                  <a:lnTo>
                    <a:pt x="8540" y="0"/>
                  </a:lnTo>
                  <a:cubicBezTo>
                    <a:pt x="8540" y="0"/>
                    <a:pt x="8656" y="1397"/>
                    <a:pt x="5919" y="2564"/>
                  </a:cubicBezTo>
                  <a:cubicBezTo>
                    <a:pt x="4998" y="2938"/>
                    <a:pt x="4033" y="3226"/>
                    <a:pt x="3054" y="3413"/>
                  </a:cubicBezTo>
                  <a:cubicBezTo>
                    <a:pt x="764" y="3889"/>
                    <a:pt x="0" y="5530"/>
                    <a:pt x="0" y="5530"/>
                  </a:cubicBezTo>
                  <a:lnTo>
                    <a:pt x="14243" y="5530"/>
                  </a:lnTo>
                  <a:lnTo>
                    <a:pt x="14258" y="3039"/>
                  </a:lnTo>
                  <a:lnTo>
                    <a:pt x="14272" y="418"/>
                  </a:lnTo>
                  <a:lnTo>
                    <a:pt x="8540" y="0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 flipH="1">
              <a:off x="500784" y="4856444"/>
              <a:ext cx="530077" cy="110863"/>
            </a:xfrm>
            <a:custGeom>
              <a:avLst/>
              <a:gdLst/>
              <a:ahLst/>
              <a:cxnLst/>
              <a:rect l="l" t="t" r="r" b="b"/>
              <a:pathLst>
                <a:path w="14258" h="2982" extrusionOk="0">
                  <a:moveTo>
                    <a:pt x="5919" y="0"/>
                  </a:moveTo>
                  <a:cubicBezTo>
                    <a:pt x="4998" y="389"/>
                    <a:pt x="4033" y="677"/>
                    <a:pt x="3054" y="864"/>
                  </a:cubicBezTo>
                  <a:cubicBezTo>
                    <a:pt x="764" y="1340"/>
                    <a:pt x="0" y="2981"/>
                    <a:pt x="0" y="2981"/>
                  </a:cubicBezTo>
                  <a:lnTo>
                    <a:pt x="14243" y="2981"/>
                  </a:lnTo>
                  <a:lnTo>
                    <a:pt x="14258" y="490"/>
                  </a:lnTo>
                  <a:lnTo>
                    <a:pt x="14258" y="490"/>
                  </a:lnTo>
                  <a:cubicBezTo>
                    <a:pt x="12962" y="850"/>
                    <a:pt x="10989" y="1685"/>
                    <a:pt x="7604" y="1959"/>
                  </a:cubicBezTo>
                  <a:cubicBezTo>
                    <a:pt x="7230" y="1268"/>
                    <a:pt x="6567" y="576"/>
                    <a:pt x="5919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 flipH="1">
              <a:off x="392635" y="2912396"/>
              <a:ext cx="413897" cy="1923192"/>
            </a:xfrm>
            <a:custGeom>
              <a:avLst/>
              <a:gdLst/>
              <a:ahLst/>
              <a:cxnLst/>
              <a:rect l="l" t="t" r="r" b="b"/>
              <a:pathLst>
                <a:path w="11133" h="51730" extrusionOk="0">
                  <a:moveTo>
                    <a:pt x="4494" y="0"/>
                  </a:moveTo>
                  <a:cubicBezTo>
                    <a:pt x="2679" y="0"/>
                    <a:pt x="994" y="764"/>
                    <a:pt x="447" y="2578"/>
                  </a:cubicBezTo>
                  <a:cubicBezTo>
                    <a:pt x="231" y="3284"/>
                    <a:pt x="101" y="4983"/>
                    <a:pt x="44" y="7345"/>
                  </a:cubicBezTo>
                  <a:cubicBezTo>
                    <a:pt x="44" y="7719"/>
                    <a:pt x="29" y="8108"/>
                    <a:pt x="29" y="8511"/>
                  </a:cubicBezTo>
                  <a:cubicBezTo>
                    <a:pt x="15" y="9332"/>
                    <a:pt x="15" y="10211"/>
                    <a:pt x="15" y="11132"/>
                  </a:cubicBezTo>
                  <a:cubicBezTo>
                    <a:pt x="1" y="24986"/>
                    <a:pt x="1253" y="50102"/>
                    <a:pt x="1253" y="50102"/>
                  </a:cubicBezTo>
                  <a:lnTo>
                    <a:pt x="8829" y="51730"/>
                  </a:lnTo>
                  <a:cubicBezTo>
                    <a:pt x="8829" y="51730"/>
                    <a:pt x="10182" y="22077"/>
                    <a:pt x="10730" y="11132"/>
                  </a:cubicBezTo>
                  <a:cubicBezTo>
                    <a:pt x="10787" y="10067"/>
                    <a:pt x="10830" y="9188"/>
                    <a:pt x="10859" y="8511"/>
                  </a:cubicBezTo>
                  <a:cubicBezTo>
                    <a:pt x="10888" y="7964"/>
                    <a:pt x="10917" y="7561"/>
                    <a:pt x="10931" y="7345"/>
                  </a:cubicBezTo>
                  <a:cubicBezTo>
                    <a:pt x="10931" y="7331"/>
                    <a:pt x="10931" y="7316"/>
                    <a:pt x="10931" y="7302"/>
                  </a:cubicBezTo>
                  <a:cubicBezTo>
                    <a:pt x="11133" y="4349"/>
                    <a:pt x="10355" y="3313"/>
                    <a:pt x="9433" y="2132"/>
                  </a:cubicBezTo>
                  <a:cubicBezTo>
                    <a:pt x="8411" y="821"/>
                    <a:pt x="6380" y="0"/>
                    <a:pt x="4494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 flipH="1">
              <a:off x="392635" y="2912359"/>
              <a:ext cx="413377" cy="413934"/>
            </a:xfrm>
            <a:custGeom>
              <a:avLst/>
              <a:gdLst/>
              <a:ahLst/>
              <a:cxnLst/>
              <a:rect l="l" t="t" r="r" b="b"/>
              <a:pathLst>
                <a:path w="11119" h="11134" extrusionOk="0">
                  <a:moveTo>
                    <a:pt x="4484" y="0"/>
                  </a:moveTo>
                  <a:cubicBezTo>
                    <a:pt x="2667" y="0"/>
                    <a:pt x="977" y="762"/>
                    <a:pt x="433" y="2579"/>
                  </a:cubicBezTo>
                  <a:cubicBezTo>
                    <a:pt x="217" y="3285"/>
                    <a:pt x="102" y="4984"/>
                    <a:pt x="30" y="7332"/>
                  </a:cubicBezTo>
                  <a:cubicBezTo>
                    <a:pt x="30" y="7720"/>
                    <a:pt x="15" y="8109"/>
                    <a:pt x="15" y="8512"/>
                  </a:cubicBezTo>
                  <a:cubicBezTo>
                    <a:pt x="1" y="9333"/>
                    <a:pt x="1" y="10212"/>
                    <a:pt x="1" y="11133"/>
                  </a:cubicBezTo>
                  <a:lnTo>
                    <a:pt x="10716" y="11133"/>
                  </a:lnTo>
                  <a:cubicBezTo>
                    <a:pt x="10773" y="10068"/>
                    <a:pt x="10816" y="9175"/>
                    <a:pt x="10845" y="8512"/>
                  </a:cubicBezTo>
                  <a:cubicBezTo>
                    <a:pt x="10874" y="7965"/>
                    <a:pt x="10903" y="7562"/>
                    <a:pt x="10917" y="7332"/>
                  </a:cubicBezTo>
                  <a:cubicBezTo>
                    <a:pt x="10917" y="7332"/>
                    <a:pt x="10917" y="7317"/>
                    <a:pt x="10917" y="7303"/>
                  </a:cubicBezTo>
                  <a:cubicBezTo>
                    <a:pt x="11119" y="4350"/>
                    <a:pt x="10341" y="3314"/>
                    <a:pt x="9419" y="2133"/>
                  </a:cubicBezTo>
                  <a:cubicBezTo>
                    <a:pt x="8393" y="820"/>
                    <a:pt x="6370" y="0"/>
                    <a:pt x="4484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 flipH="1">
              <a:off x="-132051" y="4578580"/>
              <a:ext cx="445684" cy="424939"/>
            </a:xfrm>
            <a:custGeom>
              <a:avLst/>
              <a:gdLst/>
              <a:ahLst/>
              <a:cxnLst/>
              <a:rect l="l" t="t" r="r" b="b"/>
              <a:pathLst>
                <a:path w="11988" h="11430" extrusionOk="0">
                  <a:moveTo>
                    <a:pt x="9439" y="0"/>
                  </a:moveTo>
                  <a:lnTo>
                    <a:pt x="4370" y="2707"/>
                  </a:lnTo>
                  <a:cubicBezTo>
                    <a:pt x="4370" y="2707"/>
                    <a:pt x="5176" y="3845"/>
                    <a:pt x="3448" y="6308"/>
                  </a:cubicBezTo>
                  <a:cubicBezTo>
                    <a:pt x="2858" y="7114"/>
                    <a:pt x="2195" y="7878"/>
                    <a:pt x="1461" y="8569"/>
                  </a:cubicBezTo>
                  <a:cubicBezTo>
                    <a:pt x="856" y="9130"/>
                    <a:pt x="395" y="9850"/>
                    <a:pt x="136" y="10643"/>
                  </a:cubicBezTo>
                  <a:cubicBezTo>
                    <a:pt x="1" y="11058"/>
                    <a:pt x="331" y="11430"/>
                    <a:pt x="708" y="11430"/>
                  </a:cubicBezTo>
                  <a:cubicBezTo>
                    <a:pt x="814" y="11430"/>
                    <a:pt x="924" y="11400"/>
                    <a:pt x="1029" y="11334"/>
                  </a:cubicBezTo>
                  <a:lnTo>
                    <a:pt x="11988" y="4436"/>
                  </a:lnTo>
                  <a:lnTo>
                    <a:pt x="10750" y="2275"/>
                  </a:lnTo>
                  <a:lnTo>
                    <a:pt x="9439" y="0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 flipH="1">
              <a:off x="-132051" y="4663159"/>
              <a:ext cx="445684" cy="340360"/>
            </a:xfrm>
            <a:custGeom>
              <a:avLst/>
              <a:gdLst/>
              <a:ahLst/>
              <a:cxnLst/>
              <a:rect l="l" t="t" r="r" b="b"/>
              <a:pathLst>
                <a:path w="11988" h="9155" extrusionOk="0">
                  <a:moveTo>
                    <a:pt x="10750" y="0"/>
                  </a:moveTo>
                  <a:cubicBezTo>
                    <a:pt x="9828" y="1009"/>
                    <a:pt x="8575" y="2780"/>
                    <a:pt x="5867" y="4825"/>
                  </a:cubicBezTo>
                  <a:cubicBezTo>
                    <a:pt x="5205" y="4422"/>
                    <a:pt x="4283" y="4177"/>
                    <a:pt x="3448" y="4033"/>
                  </a:cubicBezTo>
                  <a:cubicBezTo>
                    <a:pt x="2858" y="4839"/>
                    <a:pt x="2195" y="5603"/>
                    <a:pt x="1461" y="6294"/>
                  </a:cubicBezTo>
                  <a:cubicBezTo>
                    <a:pt x="856" y="6855"/>
                    <a:pt x="395" y="7575"/>
                    <a:pt x="136" y="8368"/>
                  </a:cubicBezTo>
                  <a:cubicBezTo>
                    <a:pt x="1" y="8783"/>
                    <a:pt x="331" y="9155"/>
                    <a:pt x="708" y="9155"/>
                  </a:cubicBezTo>
                  <a:cubicBezTo>
                    <a:pt x="814" y="9155"/>
                    <a:pt x="924" y="9125"/>
                    <a:pt x="1029" y="9059"/>
                  </a:cubicBezTo>
                  <a:lnTo>
                    <a:pt x="11988" y="2161"/>
                  </a:lnTo>
                  <a:lnTo>
                    <a:pt x="10750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 flipH="1">
              <a:off x="-86026" y="3008760"/>
              <a:ext cx="691241" cy="1695108"/>
            </a:xfrm>
            <a:custGeom>
              <a:avLst/>
              <a:gdLst/>
              <a:ahLst/>
              <a:cxnLst/>
              <a:rect l="l" t="t" r="r" b="b"/>
              <a:pathLst>
                <a:path w="18593" h="45595" extrusionOk="0">
                  <a:moveTo>
                    <a:pt x="2766" y="1"/>
                  </a:moveTo>
                  <a:cubicBezTo>
                    <a:pt x="2766" y="1"/>
                    <a:pt x="2463" y="1988"/>
                    <a:pt x="2074" y="4825"/>
                  </a:cubicBezTo>
                  <a:cubicBezTo>
                    <a:pt x="1988" y="5516"/>
                    <a:pt x="1887" y="6251"/>
                    <a:pt x="1772" y="7028"/>
                  </a:cubicBezTo>
                  <a:cubicBezTo>
                    <a:pt x="1714" y="7518"/>
                    <a:pt x="1642" y="8022"/>
                    <a:pt x="1585" y="8540"/>
                  </a:cubicBezTo>
                  <a:cubicBezTo>
                    <a:pt x="807" y="14503"/>
                    <a:pt x="0" y="21718"/>
                    <a:pt x="360" y="23518"/>
                  </a:cubicBezTo>
                  <a:cubicBezTo>
                    <a:pt x="879" y="26124"/>
                    <a:pt x="11262" y="45595"/>
                    <a:pt x="11262" y="45595"/>
                  </a:cubicBezTo>
                  <a:lnTo>
                    <a:pt x="18593" y="44500"/>
                  </a:lnTo>
                  <a:lnTo>
                    <a:pt x="10139" y="23331"/>
                  </a:lnTo>
                  <a:lnTo>
                    <a:pt x="11968" y="8540"/>
                  </a:lnTo>
                  <a:lnTo>
                    <a:pt x="12141" y="7158"/>
                  </a:lnTo>
                  <a:lnTo>
                    <a:pt x="12746" y="2305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 flipH="1">
              <a:off x="131351" y="3008760"/>
              <a:ext cx="414975" cy="317533"/>
            </a:xfrm>
            <a:custGeom>
              <a:avLst/>
              <a:gdLst/>
              <a:ahLst/>
              <a:cxnLst/>
              <a:rect l="l" t="t" r="r" b="b"/>
              <a:pathLst>
                <a:path w="11162" h="8541" extrusionOk="0">
                  <a:moveTo>
                    <a:pt x="1182" y="1"/>
                  </a:moveTo>
                  <a:cubicBezTo>
                    <a:pt x="1182" y="1"/>
                    <a:pt x="879" y="1988"/>
                    <a:pt x="490" y="4825"/>
                  </a:cubicBezTo>
                  <a:cubicBezTo>
                    <a:pt x="404" y="5516"/>
                    <a:pt x="303" y="6251"/>
                    <a:pt x="188" y="7028"/>
                  </a:cubicBezTo>
                  <a:cubicBezTo>
                    <a:pt x="130" y="7518"/>
                    <a:pt x="58" y="8022"/>
                    <a:pt x="1" y="8540"/>
                  </a:cubicBezTo>
                  <a:lnTo>
                    <a:pt x="10384" y="8540"/>
                  </a:lnTo>
                  <a:lnTo>
                    <a:pt x="10557" y="7158"/>
                  </a:lnTo>
                  <a:lnTo>
                    <a:pt x="11162" y="2305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 flipH="1">
              <a:off x="236303" y="1648286"/>
              <a:ext cx="488326" cy="442933"/>
            </a:xfrm>
            <a:custGeom>
              <a:avLst/>
              <a:gdLst/>
              <a:ahLst/>
              <a:cxnLst/>
              <a:rect l="l" t="t" r="r" b="b"/>
              <a:pathLst>
                <a:path w="13135" h="11914" extrusionOk="0">
                  <a:moveTo>
                    <a:pt x="6784" y="1"/>
                  </a:moveTo>
                  <a:cubicBezTo>
                    <a:pt x="6366" y="1"/>
                    <a:pt x="5978" y="203"/>
                    <a:pt x="5718" y="534"/>
                  </a:cubicBezTo>
                  <a:cubicBezTo>
                    <a:pt x="5417" y="198"/>
                    <a:pt x="4994" y="11"/>
                    <a:pt x="4555" y="11"/>
                  </a:cubicBezTo>
                  <a:cubicBezTo>
                    <a:pt x="4449" y="11"/>
                    <a:pt x="4342" y="22"/>
                    <a:pt x="4235" y="44"/>
                  </a:cubicBezTo>
                  <a:cubicBezTo>
                    <a:pt x="3688" y="159"/>
                    <a:pt x="3256" y="548"/>
                    <a:pt x="3083" y="1067"/>
                  </a:cubicBezTo>
                  <a:cubicBezTo>
                    <a:pt x="2881" y="943"/>
                    <a:pt x="2652" y="881"/>
                    <a:pt x="2424" y="881"/>
                  </a:cubicBezTo>
                  <a:cubicBezTo>
                    <a:pt x="2148" y="881"/>
                    <a:pt x="1871" y="972"/>
                    <a:pt x="1643" y="1153"/>
                  </a:cubicBezTo>
                  <a:cubicBezTo>
                    <a:pt x="1254" y="1499"/>
                    <a:pt x="1139" y="2060"/>
                    <a:pt x="1355" y="2536"/>
                  </a:cubicBezTo>
                  <a:cubicBezTo>
                    <a:pt x="1293" y="2501"/>
                    <a:pt x="1229" y="2487"/>
                    <a:pt x="1164" y="2487"/>
                  </a:cubicBezTo>
                  <a:cubicBezTo>
                    <a:pt x="956" y="2487"/>
                    <a:pt x="738" y="2638"/>
                    <a:pt x="563" y="2780"/>
                  </a:cubicBezTo>
                  <a:cubicBezTo>
                    <a:pt x="332" y="2968"/>
                    <a:pt x="188" y="3241"/>
                    <a:pt x="159" y="3529"/>
                  </a:cubicBezTo>
                  <a:cubicBezTo>
                    <a:pt x="73" y="3947"/>
                    <a:pt x="203" y="4451"/>
                    <a:pt x="577" y="4667"/>
                  </a:cubicBezTo>
                  <a:cubicBezTo>
                    <a:pt x="203" y="4753"/>
                    <a:pt x="1" y="5185"/>
                    <a:pt x="15" y="5560"/>
                  </a:cubicBezTo>
                  <a:cubicBezTo>
                    <a:pt x="30" y="5949"/>
                    <a:pt x="303" y="6265"/>
                    <a:pt x="678" y="6352"/>
                  </a:cubicBezTo>
                  <a:cubicBezTo>
                    <a:pt x="664" y="6349"/>
                    <a:pt x="651" y="6348"/>
                    <a:pt x="638" y="6348"/>
                  </a:cubicBezTo>
                  <a:cubicBezTo>
                    <a:pt x="437" y="6348"/>
                    <a:pt x="258" y="6640"/>
                    <a:pt x="231" y="6856"/>
                  </a:cubicBezTo>
                  <a:cubicBezTo>
                    <a:pt x="217" y="7086"/>
                    <a:pt x="318" y="7317"/>
                    <a:pt x="505" y="7461"/>
                  </a:cubicBezTo>
                  <a:cubicBezTo>
                    <a:pt x="692" y="7605"/>
                    <a:pt x="908" y="7706"/>
                    <a:pt x="1124" y="7778"/>
                  </a:cubicBezTo>
                  <a:cubicBezTo>
                    <a:pt x="865" y="8224"/>
                    <a:pt x="1139" y="8843"/>
                    <a:pt x="1571" y="9131"/>
                  </a:cubicBezTo>
                  <a:cubicBezTo>
                    <a:pt x="1756" y="9244"/>
                    <a:pt x="1962" y="9306"/>
                    <a:pt x="2175" y="9306"/>
                  </a:cubicBezTo>
                  <a:cubicBezTo>
                    <a:pt x="2261" y="9306"/>
                    <a:pt x="2348" y="9296"/>
                    <a:pt x="2435" y="9275"/>
                  </a:cubicBezTo>
                  <a:lnTo>
                    <a:pt x="2435" y="9275"/>
                  </a:lnTo>
                  <a:cubicBezTo>
                    <a:pt x="2262" y="9563"/>
                    <a:pt x="2262" y="9923"/>
                    <a:pt x="2435" y="10226"/>
                  </a:cubicBezTo>
                  <a:cubicBezTo>
                    <a:pt x="2590" y="10441"/>
                    <a:pt x="2835" y="10557"/>
                    <a:pt x="3087" y="10557"/>
                  </a:cubicBezTo>
                  <a:cubicBezTo>
                    <a:pt x="3139" y="10557"/>
                    <a:pt x="3190" y="10552"/>
                    <a:pt x="3241" y="10543"/>
                  </a:cubicBezTo>
                  <a:cubicBezTo>
                    <a:pt x="3256" y="10931"/>
                    <a:pt x="3702" y="11335"/>
                    <a:pt x="4077" y="11435"/>
                  </a:cubicBezTo>
                  <a:cubicBezTo>
                    <a:pt x="4147" y="11451"/>
                    <a:pt x="4218" y="11459"/>
                    <a:pt x="4287" y="11459"/>
                  </a:cubicBezTo>
                  <a:cubicBezTo>
                    <a:pt x="4601" y="11459"/>
                    <a:pt x="4893" y="11303"/>
                    <a:pt x="5070" y="11032"/>
                  </a:cubicBezTo>
                  <a:cubicBezTo>
                    <a:pt x="5257" y="11234"/>
                    <a:pt x="5445" y="11421"/>
                    <a:pt x="5675" y="11594"/>
                  </a:cubicBezTo>
                  <a:cubicBezTo>
                    <a:pt x="5820" y="11683"/>
                    <a:pt x="5991" y="11738"/>
                    <a:pt x="6161" y="11738"/>
                  </a:cubicBezTo>
                  <a:cubicBezTo>
                    <a:pt x="6211" y="11738"/>
                    <a:pt x="6260" y="11733"/>
                    <a:pt x="6309" y="11724"/>
                  </a:cubicBezTo>
                  <a:cubicBezTo>
                    <a:pt x="6539" y="11680"/>
                    <a:pt x="6712" y="11507"/>
                    <a:pt x="6755" y="11277"/>
                  </a:cubicBezTo>
                  <a:cubicBezTo>
                    <a:pt x="6928" y="11580"/>
                    <a:pt x="7216" y="11810"/>
                    <a:pt x="7562" y="11896"/>
                  </a:cubicBezTo>
                  <a:cubicBezTo>
                    <a:pt x="7626" y="11908"/>
                    <a:pt x="7690" y="11914"/>
                    <a:pt x="7755" y="11914"/>
                  </a:cubicBezTo>
                  <a:cubicBezTo>
                    <a:pt x="8009" y="11914"/>
                    <a:pt x="8262" y="11824"/>
                    <a:pt x="8469" y="11652"/>
                  </a:cubicBezTo>
                  <a:cubicBezTo>
                    <a:pt x="8587" y="11769"/>
                    <a:pt x="8766" y="11823"/>
                    <a:pt x="8953" y="11823"/>
                  </a:cubicBezTo>
                  <a:cubicBezTo>
                    <a:pt x="9199" y="11823"/>
                    <a:pt x="9459" y="11729"/>
                    <a:pt x="9607" y="11565"/>
                  </a:cubicBezTo>
                  <a:cubicBezTo>
                    <a:pt x="9851" y="11277"/>
                    <a:pt x="9837" y="10744"/>
                    <a:pt x="9535" y="10514"/>
                  </a:cubicBezTo>
                  <a:lnTo>
                    <a:pt x="9535" y="10514"/>
                  </a:lnTo>
                  <a:cubicBezTo>
                    <a:pt x="9751" y="10629"/>
                    <a:pt x="9981" y="10701"/>
                    <a:pt x="10226" y="10701"/>
                  </a:cubicBezTo>
                  <a:cubicBezTo>
                    <a:pt x="10238" y="10702"/>
                    <a:pt x="10251" y="10702"/>
                    <a:pt x="10263" y="10702"/>
                  </a:cubicBezTo>
                  <a:cubicBezTo>
                    <a:pt x="10494" y="10702"/>
                    <a:pt x="10708" y="10575"/>
                    <a:pt x="10831" y="10370"/>
                  </a:cubicBezTo>
                  <a:cubicBezTo>
                    <a:pt x="10946" y="10154"/>
                    <a:pt x="10874" y="9880"/>
                    <a:pt x="10672" y="9751"/>
                  </a:cubicBezTo>
                  <a:cubicBezTo>
                    <a:pt x="10845" y="9751"/>
                    <a:pt x="11107" y="9799"/>
                    <a:pt x="11318" y="9799"/>
                  </a:cubicBezTo>
                  <a:cubicBezTo>
                    <a:pt x="11389" y="9799"/>
                    <a:pt x="11454" y="9794"/>
                    <a:pt x="11508" y="9779"/>
                  </a:cubicBezTo>
                  <a:cubicBezTo>
                    <a:pt x="11738" y="9736"/>
                    <a:pt x="11940" y="9592"/>
                    <a:pt x="12069" y="9391"/>
                  </a:cubicBezTo>
                  <a:cubicBezTo>
                    <a:pt x="12170" y="9189"/>
                    <a:pt x="12170" y="8930"/>
                    <a:pt x="12040" y="8742"/>
                  </a:cubicBezTo>
                  <a:lnTo>
                    <a:pt x="12040" y="8742"/>
                  </a:lnTo>
                  <a:cubicBezTo>
                    <a:pt x="12047" y="8743"/>
                    <a:pt x="12054" y="8743"/>
                    <a:pt x="12061" y="8743"/>
                  </a:cubicBezTo>
                  <a:cubicBezTo>
                    <a:pt x="12385" y="8743"/>
                    <a:pt x="12704" y="8405"/>
                    <a:pt x="12775" y="8080"/>
                  </a:cubicBezTo>
                  <a:cubicBezTo>
                    <a:pt x="12818" y="7734"/>
                    <a:pt x="12616" y="7403"/>
                    <a:pt x="12285" y="7288"/>
                  </a:cubicBezTo>
                  <a:cubicBezTo>
                    <a:pt x="12688" y="7245"/>
                    <a:pt x="13020" y="6942"/>
                    <a:pt x="13092" y="6539"/>
                  </a:cubicBezTo>
                  <a:cubicBezTo>
                    <a:pt x="13135" y="6150"/>
                    <a:pt x="12890" y="5776"/>
                    <a:pt x="12516" y="5646"/>
                  </a:cubicBezTo>
                  <a:cubicBezTo>
                    <a:pt x="12833" y="5416"/>
                    <a:pt x="12890" y="4883"/>
                    <a:pt x="12761" y="4508"/>
                  </a:cubicBezTo>
                  <a:cubicBezTo>
                    <a:pt x="12624" y="4154"/>
                    <a:pt x="12294" y="3916"/>
                    <a:pt x="11917" y="3916"/>
                  </a:cubicBezTo>
                  <a:cubicBezTo>
                    <a:pt x="11896" y="3916"/>
                    <a:pt x="11875" y="3916"/>
                    <a:pt x="11853" y="3918"/>
                  </a:cubicBezTo>
                  <a:cubicBezTo>
                    <a:pt x="12040" y="3472"/>
                    <a:pt x="11796" y="2766"/>
                    <a:pt x="11436" y="2464"/>
                  </a:cubicBezTo>
                  <a:cubicBezTo>
                    <a:pt x="11222" y="2289"/>
                    <a:pt x="10964" y="2202"/>
                    <a:pt x="10706" y="2202"/>
                  </a:cubicBezTo>
                  <a:cubicBezTo>
                    <a:pt x="10495" y="2202"/>
                    <a:pt x="10284" y="2260"/>
                    <a:pt x="10096" y="2377"/>
                  </a:cubicBezTo>
                  <a:cubicBezTo>
                    <a:pt x="10211" y="1830"/>
                    <a:pt x="9995" y="1254"/>
                    <a:pt x="9563" y="894"/>
                  </a:cubicBezTo>
                  <a:cubicBezTo>
                    <a:pt x="9310" y="720"/>
                    <a:pt x="9017" y="632"/>
                    <a:pt x="8724" y="632"/>
                  </a:cubicBezTo>
                  <a:cubicBezTo>
                    <a:pt x="8484" y="632"/>
                    <a:pt x="8243" y="691"/>
                    <a:pt x="8022" y="807"/>
                  </a:cubicBezTo>
                  <a:cubicBezTo>
                    <a:pt x="7806" y="375"/>
                    <a:pt x="7389" y="73"/>
                    <a:pt x="6914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 flipH="1">
              <a:off x="86924" y="2097948"/>
              <a:ext cx="767269" cy="1113764"/>
            </a:xfrm>
            <a:custGeom>
              <a:avLst/>
              <a:gdLst/>
              <a:ahLst/>
              <a:cxnLst/>
              <a:rect l="l" t="t" r="r" b="b"/>
              <a:pathLst>
                <a:path w="20638" h="29958" extrusionOk="0">
                  <a:moveTo>
                    <a:pt x="12225" y="1"/>
                  </a:moveTo>
                  <a:cubicBezTo>
                    <a:pt x="12140" y="1"/>
                    <a:pt x="12054" y="1"/>
                    <a:pt x="11968" y="3"/>
                  </a:cubicBezTo>
                  <a:cubicBezTo>
                    <a:pt x="9736" y="3"/>
                    <a:pt x="7432" y="248"/>
                    <a:pt x="7432" y="248"/>
                  </a:cubicBezTo>
                  <a:cubicBezTo>
                    <a:pt x="7144" y="277"/>
                    <a:pt x="6856" y="320"/>
                    <a:pt x="6568" y="406"/>
                  </a:cubicBezTo>
                  <a:cubicBezTo>
                    <a:pt x="6525" y="406"/>
                    <a:pt x="6496" y="421"/>
                    <a:pt x="6453" y="435"/>
                  </a:cubicBezTo>
                  <a:cubicBezTo>
                    <a:pt x="5833" y="608"/>
                    <a:pt x="5085" y="953"/>
                    <a:pt x="4710" y="1601"/>
                  </a:cubicBezTo>
                  <a:cubicBezTo>
                    <a:pt x="4422" y="2120"/>
                    <a:pt x="4235" y="4266"/>
                    <a:pt x="4120" y="6685"/>
                  </a:cubicBezTo>
                  <a:cubicBezTo>
                    <a:pt x="4048" y="7837"/>
                    <a:pt x="4552" y="13915"/>
                    <a:pt x="4552" y="14447"/>
                  </a:cubicBezTo>
                  <a:cubicBezTo>
                    <a:pt x="4364" y="15340"/>
                    <a:pt x="663" y="26343"/>
                    <a:pt x="1" y="29958"/>
                  </a:cubicBezTo>
                  <a:lnTo>
                    <a:pt x="20638" y="29958"/>
                  </a:lnTo>
                  <a:cubicBezTo>
                    <a:pt x="20638" y="29958"/>
                    <a:pt x="18146" y="19099"/>
                    <a:pt x="17671" y="16176"/>
                  </a:cubicBezTo>
                  <a:cubicBezTo>
                    <a:pt x="18420" y="11337"/>
                    <a:pt x="19270" y="7060"/>
                    <a:pt x="19327" y="4554"/>
                  </a:cubicBezTo>
                  <a:cubicBezTo>
                    <a:pt x="19371" y="3128"/>
                    <a:pt x="19270" y="2192"/>
                    <a:pt x="19025" y="1875"/>
                  </a:cubicBezTo>
                  <a:cubicBezTo>
                    <a:pt x="18449" y="1126"/>
                    <a:pt x="17383" y="694"/>
                    <a:pt x="15540" y="349"/>
                  </a:cubicBezTo>
                  <a:cubicBezTo>
                    <a:pt x="15511" y="334"/>
                    <a:pt x="15482" y="334"/>
                    <a:pt x="15439" y="320"/>
                  </a:cubicBezTo>
                  <a:cubicBezTo>
                    <a:pt x="15151" y="277"/>
                    <a:pt x="14834" y="219"/>
                    <a:pt x="14489" y="161"/>
                  </a:cubicBezTo>
                  <a:cubicBezTo>
                    <a:pt x="13738" y="58"/>
                    <a:pt x="12987" y="1"/>
                    <a:pt x="12225" y="1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 flipH="1">
              <a:off x="276455" y="2098023"/>
              <a:ext cx="337869" cy="227080"/>
            </a:xfrm>
            <a:custGeom>
              <a:avLst/>
              <a:gdLst/>
              <a:ahLst/>
              <a:cxnLst/>
              <a:rect l="l" t="t" r="r" b="b"/>
              <a:pathLst>
                <a:path w="9088" h="6108" extrusionOk="0">
                  <a:moveTo>
                    <a:pt x="5498" y="0"/>
                  </a:moveTo>
                  <a:cubicBezTo>
                    <a:pt x="3278" y="0"/>
                    <a:pt x="980" y="246"/>
                    <a:pt x="980" y="246"/>
                  </a:cubicBezTo>
                  <a:cubicBezTo>
                    <a:pt x="692" y="275"/>
                    <a:pt x="404" y="318"/>
                    <a:pt x="116" y="404"/>
                  </a:cubicBezTo>
                  <a:cubicBezTo>
                    <a:pt x="73" y="404"/>
                    <a:pt x="44" y="419"/>
                    <a:pt x="1" y="433"/>
                  </a:cubicBezTo>
                  <a:cubicBezTo>
                    <a:pt x="505" y="2219"/>
                    <a:pt x="1902" y="5877"/>
                    <a:pt x="2751" y="6107"/>
                  </a:cubicBezTo>
                  <a:cubicBezTo>
                    <a:pt x="4566" y="5445"/>
                    <a:pt x="7475" y="2320"/>
                    <a:pt x="9088" y="347"/>
                  </a:cubicBezTo>
                  <a:cubicBezTo>
                    <a:pt x="9059" y="332"/>
                    <a:pt x="9016" y="332"/>
                    <a:pt x="8987" y="318"/>
                  </a:cubicBezTo>
                  <a:cubicBezTo>
                    <a:pt x="8699" y="275"/>
                    <a:pt x="8382" y="217"/>
                    <a:pt x="8037" y="159"/>
                  </a:cubicBezTo>
                  <a:cubicBezTo>
                    <a:pt x="7314" y="42"/>
                    <a:pt x="6413" y="0"/>
                    <a:pt x="5498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 flipH="1">
              <a:off x="296271" y="2386631"/>
              <a:ext cx="152056" cy="174660"/>
            </a:xfrm>
            <a:custGeom>
              <a:avLst/>
              <a:gdLst/>
              <a:ahLst/>
              <a:cxnLst/>
              <a:rect l="l" t="t" r="r" b="b"/>
              <a:pathLst>
                <a:path w="4090" h="4698" extrusionOk="0">
                  <a:moveTo>
                    <a:pt x="0" y="0"/>
                  </a:moveTo>
                  <a:lnTo>
                    <a:pt x="0" y="3269"/>
                  </a:lnTo>
                  <a:cubicBezTo>
                    <a:pt x="0" y="3269"/>
                    <a:pt x="86" y="4234"/>
                    <a:pt x="1368" y="4594"/>
                  </a:cubicBezTo>
                  <a:cubicBezTo>
                    <a:pt x="1620" y="4666"/>
                    <a:pt x="1869" y="4698"/>
                    <a:pt x="2108" y="4698"/>
                  </a:cubicBezTo>
                  <a:cubicBezTo>
                    <a:pt x="3069" y="4698"/>
                    <a:pt x="3857" y="4183"/>
                    <a:pt x="3960" y="3687"/>
                  </a:cubicBezTo>
                  <a:cubicBezTo>
                    <a:pt x="4090" y="2996"/>
                    <a:pt x="4004" y="159"/>
                    <a:pt x="4004" y="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 flipH="1">
              <a:off x="315529" y="1776809"/>
              <a:ext cx="335750" cy="514016"/>
            </a:xfrm>
            <a:custGeom>
              <a:avLst/>
              <a:gdLst/>
              <a:ahLst/>
              <a:cxnLst/>
              <a:rect l="l" t="t" r="r" b="b"/>
              <a:pathLst>
                <a:path w="9031" h="13826" extrusionOk="0">
                  <a:moveTo>
                    <a:pt x="1038" y="0"/>
                  </a:moveTo>
                  <a:lnTo>
                    <a:pt x="1038" y="0"/>
                  </a:lnTo>
                  <a:cubicBezTo>
                    <a:pt x="692" y="418"/>
                    <a:pt x="519" y="951"/>
                    <a:pt x="563" y="1498"/>
                  </a:cubicBezTo>
                  <a:cubicBezTo>
                    <a:pt x="649" y="2290"/>
                    <a:pt x="793" y="2722"/>
                    <a:pt x="591" y="3168"/>
                  </a:cubicBezTo>
                  <a:cubicBezTo>
                    <a:pt x="390" y="3586"/>
                    <a:pt x="1" y="3557"/>
                    <a:pt x="30" y="3759"/>
                  </a:cubicBezTo>
                  <a:cubicBezTo>
                    <a:pt x="44" y="3961"/>
                    <a:pt x="692" y="4033"/>
                    <a:pt x="692" y="4609"/>
                  </a:cubicBezTo>
                  <a:cubicBezTo>
                    <a:pt x="707" y="5213"/>
                    <a:pt x="692" y="6121"/>
                    <a:pt x="908" y="6308"/>
                  </a:cubicBezTo>
                  <a:cubicBezTo>
                    <a:pt x="1112" y="6475"/>
                    <a:pt x="1466" y="6564"/>
                    <a:pt x="1923" y="6564"/>
                  </a:cubicBezTo>
                  <a:cubicBezTo>
                    <a:pt x="2175" y="6564"/>
                    <a:pt x="2459" y="6537"/>
                    <a:pt x="2766" y="6481"/>
                  </a:cubicBezTo>
                  <a:cubicBezTo>
                    <a:pt x="2867" y="6466"/>
                    <a:pt x="2939" y="6452"/>
                    <a:pt x="3025" y="6452"/>
                  </a:cubicBezTo>
                  <a:cubicBezTo>
                    <a:pt x="3077" y="6447"/>
                    <a:pt x="3126" y="6445"/>
                    <a:pt x="3170" y="6445"/>
                  </a:cubicBezTo>
                  <a:cubicBezTo>
                    <a:pt x="3654" y="6445"/>
                    <a:pt x="3703" y="6715"/>
                    <a:pt x="3716" y="6913"/>
                  </a:cubicBezTo>
                  <a:cubicBezTo>
                    <a:pt x="3760" y="7431"/>
                    <a:pt x="3587" y="7950"/>
                    <a:pt x="3241" y="8353"/>
                  </a:cubicBezTo>
                  <a:cubicBezTo>
                    <a:pt x="2924" y="8699"/>
                    <a:pt x="1974" y="8886"/>
                    <a:pt x="1974" y="8886"/>
                  </a:cubicBezTo>
                  <a:cubicBezTo>
                    <a:pt x="1974" y="8886"/>
                    <a:pt x="3040" y="13595"/>
                    <a:pt x="3990" y="13825"/>
                  </a:cubicBezTo>
                  <a:cubicBezTo>
                    <a:pt x="4782" y="13235"/>
                    <a:pt x="7518" y="10268"/>
                    <a:pt x="9031" y="8799"/>
                  </a:cubicBezTo>
                  <a:cubicBezTo>
                    <a:pt x="8066" y="8483"/>
                    <a:pt x="7101" y="7964"/>
                    <a:pt x="6784" y="7028"/>
                  </a:cubicBezTo>
                  <a:cubicBezTo>
                    <a:pt x="6467" y="6092"/>
                    <a:pt x="6741" y="3759"/>
                    <a:pt x="6741" y="3759"/>
                  </a:cubicBezTo>
                  <a:lnTo>
                    <a:pt x="6741" y="3759"/>
                  </a:lnTo>
                  <a:cubicBezTo>
                    <a:pt x="6741" y="3759"/>
                    <a:pt x="6814" y="3797"/>
                    <a:pt x="6950" y="3797"/>
                  </a:cubicBezTo>
                  <a:cubicBezTo>
                    <a:pt x="7064" y="3797"/>
                    <a:pt x="7221" y="3771"/>
                    <a:pt x="7418" y="3673"/>
                  </a:cubicBezTo>
                  <a:cubicBezTo>
                    <a:pt x="7850" y="3442"/>
                    <a:pt x="8224" y="1412"/>
                    <a:pt x="7518" y="1239"/>
                  </a:cubicBezTo>
                  <a:cubicBezTo>
                    <a:pt x="7444" y="1221"/>
                    <a:pt x="7373" y="1213"/>
                    <a:pt x="7305" y="1213"/>
                  </a:cubicBezTo>
                  <a:cubicBezTo>
                    <a:pt x="6923" y="1213"/>
                    <a:pt x="6634" y="1472"/>
                    <a:pt x="6438" y="1815"/>
                  </a:cubicBezTo>
                  <a:cubicBezTo>
                    <a:pt x="6352" y="1988"/>
                    <a:pt x="6294" y="2448"/>
                    <a:pt x="6093" y="2506"/>
                  </a:cubicBezTo>
                  <a:cubicBezTo>
                    <a:pt x="6076" y="2510"/>
                    <a:pt x="6060" y="2512"/>
                    <a:pt x="6044" y="2512"/>
                  </a:cubicBezTo>
                  <a:cubicBezTo>
                    <a:pt x="5831" y="2512"/>
                    <a:pt x="5629" y="2177"/>
                    <a:pt x="5589" y="2016"/>
                  </a:cubicBezTo>
                  <a:cubicBezTo>
                    <a:pt x="5531" y="1743"/>
                    <a:pt x="5661" y="1469"/>
                    <a:pt x="5905" y="1325"/>
                  </a:cubicBezTo>
                  <a:lnTo>
                    <a:pt x="5905" y="1325"/>
                  </a:lnTo>
                  <a:cubicBezTo>
                    <a:pt x="5823" y="1359"/>
                    <a:pt x="5739" y="1374"/>
                    <a:pt x="5658" y="1374"/>
                  </a:cubicBezTo>
                  <a:cubicBezTo>
                    <a:pt x="5287" y="1374"/>
                    <a:pt x="4968" y="1050"/>
                    <a:pt x="5027" y="648"/>
                  </a:cubicBezTo>
                  <a:lnTo>
                    <a:pt x="5027" y="648"/>
                  </a:lnTo>
                  <a:cubicBezTo>
                    <a:pt x="4943" y="1070"/>
                    <a:pt x="4587" y="1304"/>
                    <a:pt x="4228" y="1304"/>
                  </a:cubicBezTo>
                  <a:cubicBezTo>
                    <a:pt x="3974" y="1304"/>
                    <a:pt x="3719" y="1187"/>
                    <a:pt x="3558" y="936"/>
                  </a:cubicBezTo>
                  <a:cubicBezTo>
                    <a:pt x="3531" y="1313"/>
                    <a:pt x="3216" y="1589"/>
                    <a:pt x="2846" y="1589"/>
                  </a:cubicBezTo>
                  <a:cubicBezTo>
                    <a:pt x="2820" y="1589"/>
                    <a:pt x="2793" y="1587"/>
                    <a:pt x="2766" y="1584"/>
                  </a:cubicBezTo>
                  <a:cubicBezTo>
                    <a:pt x="2377" y="1527"/>
                    <a:pt x="2104" y="1138"/>
                    <a:pt x="2190" y="749"/>
                  </a:cubicBezTo>
                  <a:lnTo>
                    <a:pt x="2190" y="749"/>
                  </a:lnTo>
                  <a:cubicBezTo>
                    <a:pt x="2059" y="896"/>
                    <a:pt x="1877" y="974"/>
                    <a:pt x="1694" y="974"/>
                  </a:cubicBezTo>
                  <a:cubicBezTo>
                    <a:pt x="1555" y="974"/>
                    <a:pt x="1415" y="929"/>
                    <a:pt x="1297" y="835"/>
                  </a:cubicBezTo>
                  <a:cubicBezTo>
                    <a:pt x="1009" y="591"/>
                    <a:pt x="1225" y="187"/>
                    <a:pt x="1038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 flipH="1">
              <a:off x="315529" y="1894067"/>
              <a:ext cx="262399" cy="396758"/>
            </a:xfrm>
            <a:custGeom>
              <a:avLst/>
              <a:gdLst/>
              <a:ahLst/>
              <a:cxnLst/>
              <a:rect l="l" t="t" r="r" b="b"/>
              <a:pathLst>
                <a:path w="7058" h="10672" extrusionOk="0">
                  <a:moveTo>
                    <a:pt x="4336" y="0"/>
                  </a:moveTo>
                  <a:cubicBezTo>
                    <a:pt x="4278" y="302"/>
                    <a:pt x="4220" y="490"/>
                    <a:pt x="4192" y="634"/>
                  </a:cubicBezTo>
                  <a:cubicBezTo>
                    <a:pt x="3544" y="2664"/>
                    <a:pt x="1729" y="3168"/>
                    <a:pt x="1052" y="3298"/>
                  </a:cubicBezTo>
                  <a:cubicBezTo>
                    <a:pt x="1104" y="3293"/>
                    <a:pt x="1153" y="3291"/>
                    <a:pt x="1197" y="3291"/>
                  </a:cubicBezTo>
                  <a:cubicBezTo>
                    <a:pt x="1681" y="3291"/>
                    <a:pt x="1730" y="3561"/>
                    <a:pt x="1743" y="3759"/>
                  </a:cubicBezTo>
                  <a:cubicBezTo>
                    <a:pt x="1787" y="4277"/>
                    <a:pt x="1614" y="4796"/>
                    <a:pt x="1268" y="5185"/>
                  </a:cubicBezTo>
                  <a:cubicBezTo>
                    <a:pt x="951" y="5545"/>
                    <a:pt x="1" y="5732"/>
                    <a:pt x="1" y="5732"/>
                  </a:cubicBezTo>
                  <a:cubicBezTo>
                    <a:pt x="1" y="5732"/>
                    <a:pt x="1067" y="10441"/>
                    <a:pt x="2017" y="10671"/>
                  </a:cubicBezTo>
                  <a:cubicBezTo>
                    <a:pt x="2809" y="10081"/>
                    <a:pt x="5545" y="7114"/>
                    <a:pt x="7058" y="5645"/>
                  </a:cubicBezTo>
                  <a:cubicBezTo>
                    <a:pt x="6093" y="5329"/>
                    <a:pt x="5128" y="4810"/>
                    <a:pt x="4811" y="3874"/>
                  </a:cubicBezTo>
                  <a:cubicBezTo>
                    <a:pt x="4494" y="2938"/>
                    <a:pt x="4768" y="605"/>
                    <a:pt x="4768" y="605"/>
                  </a:cubicBezTo>
                  <a:cubicBezTo>
                    <a:pt x="4768" y="605"/>
                    <a:pt x="4422" y="519"/>
                    <a:pt x="4336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 flipH="1">
              <a:off x="372299" y="1838301"/>
              <a:ext cx="36434" cy="59521"/>
            </a:xfrm>
            <a:custGeom>
              <a:avLst/>
              <a:gdLst/>
              <a:ahLst/>
              <a:cxnLst/>
              <a:rect l="l" t="t" r="r" b="b"/>
              <a:pathLst>
                <a:path w="980" h="1601" extrusionOk="0">
                  <a:moveTo>
                    <a:pt x="773" y="1"/>
                  </a:moveTo>
                  <a:cubicBezTo>
                    <a:pt x="695" y="1"/>
                    <a:pt x="596" y="29"/>
                    <a:pt x="476" y="118"/>
                  </a:cubicBezTo>
                  <a:cubicBezTo>
                    <a:pt x="58" y="420"/>
                    <a:pt x="1" y="1601"/>
                    <a:pt x="447" y="1601"/>
                  </a:cubicBezTo>
                  <a:cubicBezTo>
                    <a:pt x="879" y="1601"/>
                    <a:pt x="908" y="866"/>
                    <a:pt x="606" y="794"/>
                  </a:cubicBezTo>
                  <a:cubicBezTo>
                    <a:pt x="534" y="780"/>
                    <a:pt x="476" y="766"/>
                    <a:pt x="404" y="751"/>
                  </a:cubicBezTo>
                  <a:cubicBezTo>
                    <a:pt x="404" y="751"/>
                    <a:pt x="474" y="89"/>
                    <a:pt x="964" y="89"/>
                  </a:cubicBezTo>
                  <a:cubicBezTo>
                    <a:pt x="969" y="89"/>
                    <a:pt x="975" y="89"/>
                    <a:pt x="980" y="89"/>
                  </a:cubicBezTo>
                  <a:cubicBezTo>
                    <a:pt x="980" y="89"/>
                    <a:pt x="910" y="1"/>
                    <a:pt x="773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 flipH="1">
              <a:off x="276455" y="2098580"/>
              <a:ext cx="341066" cy="538665"/>
            </a:xfrm>
            <a:custGeom>
              <a:avLst/>
              <a:gdLst/>
              <a:ahLst/>
              <a:cxnLst/>
              <a:rect l="l" t="t" r="r" b="b"/>
              <a:pathLst>
                <a:path w="9174" h="14489" extrusionOk="0">
                  <a:moveTo>
                    <a:pt x="864" y="0"/>
                  </a:moveTo>
                  <a:lnTo>
                    <a:pt x="0" y="202"/>
                  </a:lnTo>
                  <a:lnTo>
                    <a:pt x="2549" y="14488"/>
                  </a:lnTo>
                  <a:lnTo>
                    <a:pt x="9174" y="332"/>
                  </a:lnTo>
                  <a:lnTo>
                    <a:pt x="8425" y="72"/>
                  </a:lnTo>
                  <a:lnTo>
                    <a:pt x="2780" y="12544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 flipH="1">
              <a:off x="466506" y="2600774"/>
              <a:ext cx="104432" cy="125883"/>
            </a:xfrm>
            <a:custGeom>
              <a:avLst/>
              <a:gdLst/>
              <a:ahLst/>
              <a:cxnLst/>
              <a:rect l="l" t="t" r="r" b="b"/>
              <a:pathLst>
                <a:path w="2809" h="3386" extrusionOk="0">
                  <a:moveTo>
                    <a:pt x="245" y="1"/>
                  </a:moveTo>
                  <a:lnTo>
                    <a:pt x="0" y="3385"/>
                  </a:lnTo>
                  <a:lnTo>
                    <a:pt x="2808" y="3385"/>
                  </a:lnTo>
                  <a:lnTo>
                    <a:pt x="2808" y="1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 flipH="1">
              <a:off x="487400" y="2625423"/>
              <a:ext cx="63202" cy="76065"/>
            </a:xfrm>
            <a:custGeom>
              <a:avLst/>
              <a:gdLst/>
              <a:ahLst/>
              <a:cxnLst/>
              <a:rect l="l" t="t" r="r" b="b"/>
              <a:pathLst>
                <a:path w="1700" h="2046" extrusionOk="0">
                  <a:moveTo>
                    <a:pt x="159" y="0"/>
                  </a:moveTo>
                  <a:lnTo>
                    <a:pt x="0" y="2045"/>
                  </a:lnTo>
                  <a:lnTo>
                    <a:pt x="1700" y="2045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 flipH="1">
              <a:off x="2323299" y="3069248"/>
              <a:ext cx="234516" cy="337349"/>
            </a:xfrm>
            <a:custGeom>
              <a:avLst/>
              <a:gdLst/>
              <a:ahLst/>
              <a:cxnLst/>
              <a:rect l="l" t="t" r="r" b="b"/>
              <a:pathLst>
                <a:path w="6308" h="9074" extrusionOk="0">
                  <a:moveTo>
                    <a:pt x="1411" y="1"/>
                  </a:moveTo>
                  <a:lnTo>
                    <a:pt x="1411" y="1182"/>
                  </a:lnTo>
                  <a:cubicBezTo>
                    <a:pt x="605" y="1283"/>
                    <a:pt x="0" y="1974"/>
                    <a:pt x="0" y="2795"/>
                  </a:cubicBezTo>
                  <a:lnTo>
                    <a:pt x="0" y="7432"/>
                  </a:lnTo>
                  <a:cubicBezTo>
                    <a:pt x="0" y="8339"/>
                    <a:pt x="720" y="9074"/>
                    <a:pt x="1627" y="9074"/>
                  </a:cubicBezTo>
                  <a:lnTo>
                    <a:pt x="4666" y="9074"/>
                  </a:lnTo>
                  <a:cubicBezTo>
                    <a:pt x="5573" y="9074"/>
                    <a:pt x="6308" y="8339"/>
                    <a:pt x="6308" y="7432"/>
                  </a:cubicBezTo>
                  <a:lnTo>
                    <a:pt x="6308" y="2795"/>
                  </a:lnTo>
                  <a:cubicBezTo>
                    <a:pt x="6308" y="1974"/>
                    <a:pt x="5703" y="1283"/>
                    <a:pt x="4882" y="1182"/>
                  </a:cubicBezTo>
                  <a:lnTo>
                    <a:pt x="48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 flipH="1">
              <a:off x="2376277" y="3069248"/>
              <a:ext cx="129080" cy="43944"/>
            </a:xfrm>
            <a:custGeom>
              <a:avLst/>
              <a:gdLst/>
              <a:ahLst/>
              <a:cxnLst/>
              <a:rect l="l" t="t" r="r" b="b"/>
              <a:pathLst>
                <a:path w="3472" h="1182" extrusionOk="0">
                  <a:moveTo>
                    <a:pt x="0" y="1"/>
                  </a:moveTo>
                  <a:lnTo>
                    <a:pt x="0" y="1182"/>
                  </a:lnTo>
                  <a:lnTo>
                    <a:pt x="3471" y="1182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 flipH="1">
              <a:off x="2354343" y="3049990"/>
              <a:ext cx="172429" cy="39668"/>
            </a:xfrm>
            <a:custGeom>
              <a:avLst/>
              <a:gdLst/>
              <a:ahLst/>
              <a:cxnLst/>
              <a:rect l="l" t="t" r="r" b="b"/>
              <a:pathLst>
                <a:path w="4638" h="1067" extrusionOk="0">
                  <a:moveTo>
                    <a:pt x="404" y="0"/>
                  </a:moveTo>
                  <a:cubicBezTo>
                    <a:pt x="173" y="0"/>
                    <a:pt x="0" y="173"/>
                    <a:pt x="0" y="404"/>
                  </a:cubicBezTo>
                  <a:lnTo>
                    <a:pt x="0" y="663"/>
                  </a:lnTo>
                  <a:cubicBezTo>
                    <a:pt x="0" y="879"/>
                    <a:pt x="173" y="1066"/>
                    <a:pt x="404" y="1066"/>
                  </a:cubicBezTo>
                  <a:lnTo>
                    <a:pt x="4234" y="1066"/>
                  </a:lnTo>
                  <a:cubicBezTo>
                    <a:pt x="4450" y="1066"/>
                    <a:pt x="4638" y="879"/>
                    <a:pt x="4638" y="663"/>
                  </a:cubicBezTo>
                  <a:lnTo>
                    <a:pt x="4638" y="404"/>
                  </a:lnTo>
                  <a:cubicBezTo>
                    <a:pt x="4638" y="173"/>
                    <a:pt x="4450" y="0"/>
                    <a:pt x="423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 flipH="1">
              <a:off x="2378954" y="3179553"/>
              <a:ext cx="123206" cy="156369"/>
            </a:xfrm>
            <a:custGeom>
              <a:avLst/>
              <a:gdLst/>
              <a:ahLst/>
              <a:cxnLst/>
              <a:rect l="l" t="t" r="r" b="b"/>
              <a:pathLst>
                <a:path w="3314" h="4206" extrusionOk="0">
                  <a:moveTo>
                    <a:pt x="793" y="1"/>
                  </a:moveTo>
                  <a:cubicBezTo>
                    <a:pt x="361" y="1"/>
                    <a:pt x="1" y="361"/>
                    <a:pt x="1" y="793"/>
                  </a:cubicBezTo>
                  <a:lnTo>
                    <a:pt x="1" y="3414"/>
                  </a:lnTo>
                  <a:cubicBezTo>
                    <a:pt x="1" y="3860"/>
                    <a:pt x="361" y="4206"/>
                    <a:pt x="793" y="4206"/>
                  </a:cubicBezTo>
                  <a:lnTo>
                    <a:pt x="2521" y="4206"/>
                  </a:lnTo>
                  <a:cubicBezTo>
                    <a:pt x="2953" y="4206"/>
                    <a:pt x="3313" y="3860"/>
                    <a:pt x="3313" y="3414"/>
                  </a:cubicBezTo>
                  <a:lnTo>
                    <a:pt x="3313" y="793"/>
                  </a:lnTo>
                  <a:cubicBezTo>
                    <a:pt x="3313" y="361"/>
                    <a:pt x="2953" y="1"/>
                    <a:pt x="2521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 flipH="1">
              <a:off x="2065213" y="3069248"/>
              <a:ext cx="235073" cy="337349"/>
            </a:xfrm>
            <a:custGeom>
              <a:avLst/>
              <a:gdLst/>
              <a:ahLst/>
              <a:cxnLst/>
              <a:rect l="l" t="t" r="r" b="b"/>
              <a:pathLst>
                <a:path w="6323" h="9074" extrusionOk="0">
                  <a:moveTo>
                    <a:pt x="1426" y="1"/>
                  </a:moveTo>
                  <a:lnTo>
                    <a:pt x="1426" y="1182"/>
                  </a:lnTo>
                  <a:cubicBezTo>
                    <a:pt x="605" y="1283"/>
                    <a:pt x="0" y="1974"/>
                    <a:pt x="0" y="2795"/>
                  </a:cubicBezTo>
                  <a:lnTo>
                    <a:pt x="0" y="7432"/>
                  </a:lnTo>
                  <a:cubicBezTo>
                    <a:pt x="0" y="8339"/>
                    <a:pt x="735" y="9074"/>
                    <a:pt x="1642" y="9074"/>
                  </a:cubicBezTo>
                  <a:lnTo>
                    <a:pt x="4680" y="9074"/>
                  </a:lnTo>
                  <a:cubicBezTo>
                    <a:pt x="5588" y="9074"/>
                    <a:pt x="6322" y="8339"/>
                    <a:pt x="6322" y="7432"/>
                  </a:cubicBezTo>
                  <a:lnTo>
                    <a:pt x="6322" y="2795"/>
                  </a:lnTo>
                  <a:cubicBezTo>
                    <a:pt x="6322" y="1974"/>
                    <a:pt x="5703" y="1283"/>
                    <a:pt x="4896" y="1182"/>
                  </a:cubicBezTo>
                  <a:lnTo>
                    <a:pt x="48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 flipH="1">
              <a:off x="2118228" y="3069248"/>
              <a:ext cx="129080" cy="43944"/>
            </a:xfrm>
            <a:custGeom>
              <a:avLst/>
              <a:gdLst/>
              <a:ahLst/>
              <a:cxnLst/>
              <a:rect l="l" t="t" r="r" b="b"/>
              <a:pathLst>
                <a:path w="3472" h="1182" extrusionOk="0">
                  <a:moveTo>
                    <a:pt x="1" y="1"/>
                  </a:moveTo>
                  <a:lnTo>
                    <a:pt x="1" y="1182"/>
                  </a:lnTo>
                  <a:lnTo>
                    <a:pt x="3471" y="1182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 flipH="1">
              <a:off x="2096814" y="3049990"/>
              <a:ext cx="172429" cy="39668"/>
            </a:xfrm>
            <a:custGeom>
              <a:avLst/>
              <a:gdLst/>
              <a:ahLst/>
              <a:cxnLst/>
              <a:rect l="l" t="t" r="r" b="b"/>
              <a:pathLst>
                <a:path w="4638" h="1067" extrusionOk="0">
                  <a:moveTo>
                    <a:pt x="404" y="0"/>
                  </a:moveTo>
                  <a:cubicBezTo>
                    <a:pt x="188" y="0"/>
                    <a:pt x="0" y="173"/>
                    <a:pt x="0" y="404"/>
                  </a:cubicBezTo>
                  <a:lnTo>
                    <a:pt x="0" y="663"/>
                  </a:lnTo>
                  <a:cubicBezTo>
                    <a:pt x="0" y="879"/>
                    <a:pt x="188" y="1066"/>
                    <a:pt x="404" y="1066"/>
                  </a:cubicBezTo>
                  <a:lnTo>
                    <a:pt x="4234" y="1066"/>
                  </a:lnTo>
                  <a:cubicBezTo>
                    <a:pt x="4465" y="1066"/>
                    <a:pt x="4638" y="879"/>
                    <a:pt x="4638" y="663"/>
                  </a:cubicBezTo>
                  <a:lnTo>
                    <a:pt x="4638" y="404"/>
                  </a:lnTo>
                  <a:cubicBezTo>
                    <a:pt x="4638" y="173"/>
                    <a:pt x="4465" y="0"/>
                    <a:pt x="423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 flipH="1">
              <a:off x="2121426" y="3179553"/>
              <a:ext cx="123206" cy="156369"/>
            </a:xfrm>
            <a:custGeom>
              <a:avLst/>
              <a:gdLst/>
              <a:ahLst/>
              <a:cxnLst/>
              <a:rect l="l" t="t" r="r" b="b"/>
              <a:pathLst>
                <a:path w="3314" h="4206" extrusionOk="0">
                  <a:moveTo>
                    <a:pt x="793" y="1"/>
                  </a:moveTo>
                  <a:cubicBezTo>
                    <a:pt x="361" y="1"/>
                    <a:pt x="1" y="361"/>
                    <a:pt x="1" y="793"/>
                  </a:cubicBezTo>
                  <a:lnTo>
                    <a:pt x="1" y="3414"/>
                  </a:lnTo>
                  <a:cubicBezTo>
                    <a:pt x="1" y="3860"/>
                    <a:pt x="361" y="4206"/>
                    <a:pt x="793" y="4206"/>
                  </a:cubicBezTo>
                  <a:lnTo>
                    <a:pt x="2521" y="4206"/>
                  </a:lnTo>
                  <a:cubicBezTo>
                    <a:pt x="2953" y="4206"/>
                    <a:pt x="3313" y="3860"/>
                    <a:pt x="3313" y="3414"/>
                  </a:cubicBezTo>
                  <a:lnTo>
                    <a:pt x="3313" y="793"/>
                  </a:lnTo>
                  <a:cubicBezTo>
                    <a:pt x="3313" y="361"/>
                    <a:pt x="2953" y="1"/>
                    <a:pt x="2521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 flipH="1">
              <a:off x="1807685" y="3069248"/>
              <a:ext cx="235073" cy="337349"/>
            </a:xfrm>
            <a:custGeom>
              <a:avLst/>
              <a:gdLst/>
              <a:ahLst/>
              <a:cxnLst/>
              <a:rect l="l" t="t" r="r" b="b"/>
              <a:pathLst>
                <a:path w="6323" h="9074" extrusionOk="0">
                  <a:moveTo>
                    <a:pt x="1426" y="1"/>
                  </a:moveTo>
                  <a:lnTo>
                    <a:pt x="1426" y="1182"/>
                  </a:lnTo>
                  <a:cubicBezTo>
                    <a:pt x="619" y="1283"/>
                    <a:pt x="0" y="1974"/>
                    <a:pt x="0" y="2795"/>
                  </a:cubicBezTo>
                  <a:lnTo>
                    <a:pt x="0" y="7432"/>
                  </a:lnTo>
                  <a:cubicBezTo>
                    <a:pt x="0" y="8339"/>
                    <a:pt x="735" y="9074"/>
                    <a:pt x="1642" y="9074"/>
                  </a:cubicBezTo>
                  <a:lnTo>
                    <a:pt x="4680" y="9074"/>
                  </a:lnTo>
                  <a:cubicBezTo>
                    <a:pt x="5588" y="9074"/>
                    <a:pt x="6322" y="8339"/>
                    <a:pt x="6322" y="7432"/>
                  </a:cubicBezTo>
                  <a:lnTo>
                    <a:pt x="6322" y="2795"/>
                  </a:lnTo>
                  <a:cubicBezTo>
                    <a:pt x="6322" y="1974"/>
                    <a:pt x="5717" y="1283"/>
                    <a:pt x="4896" y="1182"/>
                  </a:cubicBezTo>
                  <a:lnTo>
                    <a:pt x="48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 flipH="1">
              <a:off x="1860700" y="3069248"/>
              <a:ext cx="129080" cy="43944"/>
            </a:xfrm>
            <a:custGeom>
              <a:avLst/>
              <a:gdLst/>
              <a:ahLst/>
              <a:cxnLst/>
              <a:rect l="l" t="t" r="r" b="b"/>
              <a:pathLst>
                <a:path w="3472" h="1182" extrusionOk="0">
                  <a:moveTo>
                    <a:pt x="1" y="1"/>
                  </a:moveTo>
                  <a:lnTo>
                    <a:pt x="1" y="1182"/>
                  </a:lnTo>
                  <a:lnTo>
                    <a:pt x="3471" y="1182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 flipH="1">
              <a:off x="1838765" y="3049990"/>
              <a:ext cx="172950" cy="39668"/>
            </a:xfrm>
            <a:custGeom>
              <a:avLst/>
              <a:gdLst/>
              <a:ahLst/>
              <a:cxnLst/>
              <a:rect l="l" t="t" r="r" b="b"/>
              <a:pathLst>
                <a:path w="4652" h="1067" extrusionOk="0">
                  <a:moveTo>
                    <a:pt x="418" y="0"/>
                  </a:moveTo>
                  <a:cubicBezTo>
                    <a:pt x="188" y="0"/>
                    <a:pt x="0" y="173"/>
                    <a:pt x="0" y="404"/>
                  </a:cubicBezTo>
                  <a:lnTo>
                    <a:pt x="0" y="663"/>
                  </a:lnTo>
                  <a:cubicBezTo>
                    <a:pt x="0" y="879"/>
                    <a:pt x="188" y="1066"/>
                    <a:pt x="418" y="1066"/>
                  </a:cubicBezTo>
                  <a:lnTo>
                    <a:pt x="4249" y="1066"/>
                  </a:lnTo>
                  <a:cubicBezTo>
                    <a:pt x="4465" y="1066"/>
                    <a:pt x="4652" y="879"/>
                    <a:pt x="4652" y="663"/>
                  </a:cubicBezTo>
                  <a:lnTo>
                    <a:pt x="4652" y="404"/>
                  </a:lnTo>
                  <a:cubicBezTo>
                    <a:pt x="4652" y="173"/>
                    <a:pt x="4465" y="0"/>
                    <a:pt x="4249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 flipH="1">
              <a:off x="1863897" y="3179553"/>
              <a:ext cx="122649" cy="156369"/>
            </a:xfrm>
            <a:custGeom>
              <a:avLst/>
              <a:gdLst/>
              <a:ahLst/>
              <a:cxnLst/>
              <a:rect l="l" t="t" r="r" b="b"/>
              <a:pathLst>
                <a:path w="3299" h="4206" extrusionOk="0">
                  <a:moveTo>
                    <a:pt x="792" y="1"/>
                  </a:moveTo>
                  <a:cubicBezTo>
                    <a:pt x="346" y="1"/>
                    <a:pt x="0" y="361"/>
                    <a:pt x="0" y="793"/>
                  </a:cubicBezTo>
                  <a:lnTo>
                    <a:pt x="0" y="3414"/>
                  </a:lnTo>
                  <a:cubicBezTo>
                    <a:pt x="0" y="3860"/>
                    <a:pt x="346" y="4206"/>
                    <a:pt x="792" y="4206"/>
                  </a:cubicBezTo>
                  <a:lnTo>
                    <a:pt x="2520" y="4206"/>
                  </a:lnTo>
                  <a:cubicBezTo>
                    <a:pt x="2952" y="4206"/>
                    <a:pt x="3298" y="3860"/>
                    <a:pt x="3298" y="3414"/>
                  </a:cubicBezTo>
                  <a:lnTo>
                    <a:pt x="3298" y="793"/>
                  </a:lnTo>
                  <a:cubicBezTo>
                    <a:pt x="3298" y="361"/>
                    <a:pt x="2952" y="1"/>
                    <a:pt x="2520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 flipH="1">
              <a:off x="2238163" y="4405109"/>
              <a:ext cx="26805" cy="551491"/>
            </a:xfrm>
            <a:custGeom>
              <a:avLst/>
              <a:gdLst/>
              <a:ahLst/>
              <a:cxnLst/>
              <a:rect l="l" t="t" r="r" b="b"/>
              <a:pathLst>
                <a:path w="721" h="14834" extrusionOk="0">
                  <a:moveTo>
                    <a:pt x="332" y="0"/>
                  </a:moveTo>
                  <a:cubicBezTo>
                    <a:pt x="145" y="0"/>
                    <a:pt x="1" y="144"/>
                    <a:pt x="1" y="331"/>
                  </a:cubicBezTo>
                  <a:lnTo>
                    <a:pt x="58" y="14488"/>
                  </a:lnTo>
                  <a:cubicBezTo>
                    <a:pt x="58" y="14675"/>
                    <a:pt x="202" y="14833"/>
                    <a:pt x="389" y="14833"/>
                  </a:cubicBezTo>
                  <a:cubicBezTo>
                    <a:pt x="577" y="14833"/>
                    <a:pt x="721" y="14675"/>
                    <a:pt x="721" y="14488"/>
                  </a:cubicBezTo>
                  <a:lnTo>
                    <a:pt x="663" y="331"/>
                  </a:lnTo>
                  <a:cubicBezTo>
                    <a:pt x="663" y="144"/>
                    <a:pt x="519" y="0"/>
                    <a:pt x="33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 flipH="1">
              <a:off x="2048521" y="4481212"/>
              <a:ext cx="405458" cy="398803"/>
            </a:xfrm>
            <a:custGeom>
              <a:avLst/>
              <a:gdLst/>
              <a:ahLst/>
              <a:cxnLst/>
              <a:rect l="l" t="t" r="r" b="b"/>
              <a:pathLst>
                <a:path w="10906" h="10727" extrusionOk="0">
                  <a:moveTo>
                    <a:pt x="10427" y="0"/>
                  </a:moveTo>
                  <a:cubicBezTo>
                    <a:pt x="10350" y="0"/>
                    <a:pt x="10270" y="29"/>
                    <a:pt x="10197" y="99"/>
                  </a:cubicBezTo>
                  <a:lnTo>
                    <a:pt x="217" y="10151"/>
                  </a:lnTo>
                  <a:cubicBezTo>
                    <a:pt x="1" y="10367"/>
                    <a:pt x="159" y="10727"/>
                    <a:pt x="462" y="10727"/>
                  </a:cubicBezTo>
                  <a:cubicBezTo>
                    <a:pt x="548" y="10727"/>
                    <a:pt x="635" y="10684"/>
                    <a:pt x="692" y="10626"/>
                  </a:cubicBezTo>
                  <a:lnTo>
                    <a:pt x="10672" y="574"/>
                  </a:lnTo>
                  <a:cubicBezTo>
                    <a:pt x="10905" y="330"/>
                    <a:pt x="10685" y="0"/>
                    <a:pt x="1042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 flipH="1">
              <a:off x="1971526" y="4666913"/>
              <a:ext cx="560079" cy="27325"/>
            </a:xfrm>
            <a:custGeom>
              <a:avLst/>
              <a:gdLst/>
              <a:ahLst/>
              <a:cxnLst/>
              <a:rect l="l" t="t" r="r" b="b"/>
              <a:pathLst>
                <a:path w="15065" h="735" extrusionOk="0">
                  <a:moveTo>
                    <a:pt x="14618" y="0"/>
                  </a:moveTo>
                  <a:lnTo>
                    <a:pt x="447" y="58"/>
                  </a:lnTo>
                  <a:cubicBezTo>
                    <a:pt x="1" y="58"/>
                    <a:pt x="1" y="735"/>
                    <a:pt x="447" y="735"/>
                  </a:cubicBezTo>
                  <a:lnTo>
                    <a:pt x="14618" y="677"/>
                  </a:lnTo>
                  <a:cubicBezTo>
                    <a:pt x="15064" y="677"/>
                    <a:pt x="15064" y="0"/>
                    <a:pt x="14618" y="0"/>
                  </a:cubicBezTo>
                  <a:close/>
                </a:path>
              </a:pathLst>
            </a:custGeom>
            <a:solidFill>
              <a:srgbClr val="C0D5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 flipH="1">
              <a:off x="2048074" y="4482587"/>
              <a:ext cx="407986" cy="395829"/>
            </a:xfrm>
            <a:custGeom>
              <a:avLst/>
              <a:gdLst/>
              <a:ahLst/>
              <a:cxnLst/>
              <a:rect l="l" t="t" r="r" b="b"/>
              <a:pathLst>
                <a:path w="10974" h="10647" extrusionOk="0">
                  <a:moveTo>
                    <a:pt x="472" y="1"/>
                  </a:moveTo>
                  <a:cubicBezTo>
                    <a:pt x="216" y="1"/>
                    <a:pt x="1" y="337"/>
                    <a:pt x="244" y="580"/>
                  </a:cubicBezTo>
                  <a:lnTo>
                    <a:pt x="10296" y="10560"/>
                  </a:lnTo>
                  <a:cubicBezTo>
                    <a:pt x="10354" y="10618"/>
                    <a:pt x="10440" y="10647"/>
                    <a:pt x="10527" y="10647"/>
                  </a:cubicBezTo>
                  <a:cubicBezTo>
                    <a:pt x="10829" y="10647"/>
                    <a:pt x="10973" y="10287"/>
                    <a:pt x="10757" y="10071"/>
                  </a:cubicBezTo>
                  <a:lnTo>
                    <a:pt x="705" y="105"/>
                  </a:lnTo>
                  <a:cubicBezTo>
                    <a:pt x="631" y="31"/>
                    <a:pt x="550" y="1"/>
                    <a:pt x="472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 flipH="1">
              <a:off x="1988144" y="4417415"/>
              <a:ext cx="547216" cy="526545"/>
            </a:xfrm>
            <a:custGeom>
              <a:avLst/>
              <a:gdLst/>
              <a:ahLst/>
              <a:cxnLst/>
              <a:rect l="l" t="t" r="r" b="b"/>
              <a:pathLst>
                <a:path w="14719" h="14163" extrusionOk="0">
                  <a:moveTo>
                    <a:pt x="7597" y="2174"/>
                  </a:moveTo>
                  <a:cubicBezTo>
                    <a:pt x="10114" y="2174"/>
                    <a:pt x="12530" y="4131"/>
                    <a:pt x="12530" y="7086"/>
                  </a:cubicBezTo>
                  <a:cubicBezTo>
                    <a:pt x="12530" y="9779"/>
                    <a:pt x="10341" y="11982"/>
                    <a:pt x="7634" y="11982"/>
                  </a:cubicBezTo>
                  <a:cubicBezTo>
                    <a:pt x="3270" y="11982"/>
                    <a:pt x="1095" y="6697"/>
                    <a:pt x="4177" y="3615"/>
                  </a:cubicBezTo>
                  <a:cubicBezTo>
                    <a:pt x="5173" y="2620"/>
                    <a:pt x="6396" y="2174"/>
                    <a:pt x="7597" y="2174"/>
                  </a:cubicBezTo>
                  <a:close/>
                  <a:moveTo>
                    <a:pt x="7634" y="0"/>
                  </a:moveTo>
                  <a:cubicBezTo>
                    <a:pt x="4768" y="0"/>
                    <a:pt x="2190" y="1728"/>
                    <a:pt x="1095" y="4378"/>
                  </a:cubicBezTo>
                  <a:cubicBezTo>
                    <a:pt x="1" y="7014"/>
                    <a:pt x="606" y="10067"/>
                    <a:pt x="2622" y="12083"/>
                  </a:cubicBezTo>
                  <a:cubicBezTo>
                    <a:pt x="3981" y="13442"/>
                    <a:pt x="5791" y="14162"/>
                    <a:pt x="7634" y="14162"/>
                  </a:cubicBezTo>
                  <a:cubicBezTo>
                    <a:pt x="8545" y="14162"/>
                    <a:pt x="9464" y="13986"/>
                    <a:pt x="10341" y="13624"/>
                  </a:cubicBezTo>
                  <a:cubicBezTo>
                    <a:pt x="12991" y="12529"/>
                    <a:pt x="14719" y="9952"/>
                    <a:pt x="14719" y="7086"/>
                  </a:cubicBezTo>
                  <a:cubicBezTo>
                    <a:pt x="14719" y="3169"/>
                    <a:pt x="11551" y="0"/>
                    <a:pt x="7634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 flipH="1">
              <a:off x="1937248" y="4398306"/>
              <a:ext cx="610417" cy="566845"/>
            </a:xfrm>
            <a:custGeom>
              <a:avLst/>
              <a:gdLst/>
              <a:ahLst/>
              <a:cxnLst/>
              <a:rect l="l" t="t" r="r" b="b"/>
              <a:pathLst>
                <a:path w="16419" h="15247" extrusionOk="0">
                  <a:moveTo>
                    <a:pt x="7965" y="1090"/>
                  </a:moveTo>
                  <a:cubicBezTo>
                    <a:pt x="8829" y="1090"/>
                    <a:pt x="9693" y="1263"/>
                    <a:pt x="10499" y="1594"/>
                  </a:cubicBezTo>
                  <a:cubicBezTo>
                    <a:pt x="13567" y="2890"/>
                    <a:pt x="15151" y="6304"/>
                    <a:pt x="14172" y="9486"/>
                  </a:cubicBezTo>
                  <a:cubicBezTo>
                    <a:pt x="13322" y="12246"/>
                    <a:pt x="10774" y="14052"/>
                    <a:pt x="7990" y="14052"/>
                  </a:cubicBezTo>
                  <a:cubicBezTo>
                    <a:pt x="7563" y="14052"/>
                    <a:pt x="7130" y="14010"/>
                    <a:pt x="6697" y="13922"/>
                  </a:cubicBezTo>
                  <a:cubicBezTo>
                    <a:pt x="3428" y="13259"/>
                    <a:pt x="1196" y="10249"/>
                    <a:pt x="1527" y="6937"/>
                  </a:cubicBezTo>
                  <a:cubicBezTo>
                    <a:pt x="1844" y="3625"/>
                    <a:pt x="4638" y="1090"/>
                    <a:pt x="7965" y="1090"/>
                  </a:cubicBezTo>
                  <a:close/>
                  <a:moveTo>
                    <a:pt x="7993" y="1"/>
                  </a:moveTo>
                  <a:cubicBezTo>
                    <a:pt x="7489" y="1"/>
                    <a:pt x="6978" y="51"/>
                    <a:pt x="6467" y="154"/>
                  </a:cubicBezTo>
                  <a:cubicBezTo>
                    <a:pt x="2622" y="917"/>
                    <a:pt x="1" y="4475"/>
                    <a:pt x="389" y="8377"/>
                  </a:cubicBezTo>
                  <a:cubicBezTo>
                    <a:pt x="764" y="12266"/>
                    <a:pt x="4047" y="15247"/>
                    <a:pt x="7965" y="15247"/>
                  </a:cubicBezTo>
                  <a:cubicBezTo>
                    <a:pt x="8987" y="15247"/>
                    <a:pt x="9995" y="15045"/>
                    <a:pt x="10946" y="14642"/>
                  </a:cubicBezTo>
                  <a:cubicBezTo>
                    <a:pt x="14546" y="13130"/>
                    <a:pt x="16418" y="9112"/>
                    <a:pt x="15266" y="5367"/>
                  </a:cubicBezTo>
                  <a:cubicBezTo>
                    <a:pt x="14267" y="2121"/>
                    <a:pt x="11277" y="1"/>
                    <a:pt x="799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 flipH="1">
              <a:off x="2166410" y="4617096"/>
              <a:ext cx="148896" cy="127556"/>
            </a:xfrm>
            <a:custGeom>
              <a:avLst/>
              <a:gdLst/>
              <a:ahLst/>
              <a:cxnLst/>
              <a:rect l="l" t="t" r="r" b="b"/>
              <a:pathLst>
                <a:path w="4005" h="3431" extrusionOk="0">
                  <a:moveTo>
                    <a:pt x="1715" y="1"/>
                  </a:moveTo>
                  <a:cubicBezTo>
                    <a:pt x="764" y="1"/>
                    <a:pt x="1" y="764"/>
                    <a:pt x="1" y="1715"/>
                  </a:cubicBezTo>
                  <a:cubicBezTo>
                    <a:pt x="1" y="2747"/>
                    <a:pt x="844" y="3430"/>
                    <a:pt x="1724" y="3430"/>
                  </a:cubicBezTo>
                  <a:cubicBezTo>
                    <a:pt x="2145" y="3430"/>
                    <a:pt x="2575" y="3274"/>
                    <a:pt x="2924" y="2924"/>
                  </a:cubicBezTo>
                  <a:cubicBezTo>
                    <a:pt x="4004" y="1844"/>
                    <a:pt x="3241" y="1"/>
                    <a:pt x="1715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 flipH="1">
              <a:off x="1038334" y="3061217"/>
              <a:ext cx="596996" cy="477099"/>
            </a:xfrm>
            <a:custGeom>
              <a:avLst/>
              <a:gdLst/>
              <a:ahLst/>
              <a:cxnLst/>
              <a:rect l="l" t="t" r="r" b="b"/>
              <a:pathLst>
                <a:path w="16058" h="12833" extrusionOk="0">
                  <a:moveTo>
                    <a:pt x="3932" y="1"/>
                  </a:moveTo>
                  <a:cubicBezTo>
                    <a:pt x="1772" y="1"/>
                    <a:pt x="0" y="1758"/>
                    <a:pt x="0" y="3932"/>
                  </a:cubicBezTo>
                  <a:lnTo>
                    <a:pt x="0" y="12832"/>
                  </a:lnTo>
                  <a:lnTo>
                    <a:pt x="1685" y="12832"/>
                  </a:lnTo>
                  <a:lnTo>
                    <a:pt x="1685" y="3932"/>
                  </a:lnTo>
                  <a:cubicBezTo>
                    <a:pt x="1685" y="2694"/>
                    <a:pt x="2693" y="1686"/>
                    <a:pt x="3932" y="1686"/>
                  </a:cubicBezTo>
                  <a:lnTo>
                    <a:pt x="15208" y="1686"/>
                  </a:lnTo>
                  <a:cubicBezTo>
                    <a:pt x="15669" y="1686"/>
                    <a:pt x="16058" y="1311"/>
                    <a:pt x="16058" y="850"/>
                  </a:cubicBezTo>
                  <a:cubicBezTo>
                    <a:pt x="16058" y="375"/>
                    <a:pt x="15669" y="1"/>
                    <a:pt x="15208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 flipH="1">
              <a:off x="1241769" y="3252384"/>
              <a:ext cx="651090" cy="140308"/>
            </a:xfrm>
            <a:custGeom>
              <a:avLst/>
              <a:gdLst/>
              <a:ahLst/>
              <a:cxnLst/>
              <a:rect l="l" t="t" r="r" b="b"/>
              <a:pathLst>
                <a:path w="17513" h="3774" extrusionOk="0">
                  <a:moveTo>
                    <a:pt x="1037" y="0"/>
                  </a:moveTo>
                  <a:cubicBezTo>
                    <a:pt x="461" y="0"/>
                    <a:pt x="0" y="461"/>
                    <a:pt x="0" y="1051"/>
                  </a:cubicBezTo>
                  <a:lnTo>
                    <a:pt x="0" y="2736"/>
                  </a:lnTo>
                  <a:cubicBezTo>
                    <a:pt x="0" y="3312"/>
                    <a:pt x="461" y="3773"/>
                    <a:pt x="1037" y="3773"/>
                  </a:cubicBezTo>
                  <a:lnTo>
                    <a:pt x="16461" y="3773"/>
                  </a:lnTo>
                  <a:cubicBezTo>
                    <a:pt x="17052" y="3773"/>
                    <a:pt x="17512" y="3312"/>
                    <a:pt x="17512" y="2736"/>
                  </a:cubicBezTo>
                  <a:lnTo>
                    <a:pt x="17512" y="1051"/>
                  </a:lnTo>
                  <a:cubicBezTo>
                    <a:pt x="17512" y="461"/>
                    <a:pt x="17052" y="0"/>
                    <a:pt x="1646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 flipH="1">
              <a:off x="1160387" y="3068727"/>
              <a:ext cx="171388" cy="119228"/>
            </a:xfrm>
            <a:custGeom>
              <a:avLst/>
              <a:gdLst/>
              <a:ahLst/>
              <a:cxnLst/>
              <a:rect l="l" t="t" r="r" b="b"/>
              <a:pathLst>
                <a:path w="4610" h="3207" extrusionOk="0">
                  <a:moveTo>
                    <a:pt x="1427" y="0"/>
                  </a:moveTo>
                  <a:cubicBezTo>
                    <a:pt x="1311" y="0"/>
                    <a:pt x="1182" y="29"/>
                    <a:pt x="1095" y="116"/>
                  </a:cubicBezTo>
                  <a:cubicBezTo>
                    <a:pt x="937" y="274"/>
                    <a:pt x="1" y="2621"/>
                    <a:pt x="44" y="2679"/>
                  </a:cubicBezTo>
                  <a:cubicBezTo>
                    <a:pt x="166" y="2814"/>
                    <a:pt x="421" y="2852"/>
                    <a:pt x="665" y="2852"/>
                  </a:cubicBezTo>
                  <a:cubicBezTo>
                    <a:pt x="967" y="2852"/>
                    <a:pt x="1254" y="2794"/>
                    <a:pt x="1254" y="2794"/>
                  </a:cubicBezTo>
                  <a:cubicBezTo>
                    <a:pt x="1254" y="2794"/>
                    <a:pt x="1686" y="3082"/>
                    <a:pt x="1888" y="3183"/>
                  </a:cubicBezTo>
                  <a:cubicBezTo>
                    <a:pt x="1918" y="3200"/>
                    <a:pt x="1951" y="3207"/>
                    <a:pt x="1983" y="3207"/>
                  </a:cubicBezTo>
                  <a:cubicBezTo>
                    <a:pt x="2180" y="3207"/>
                    <a:pt x="2392" y="2953"/>
                    <a:pt x="2392" y="2953"/>
                  </a:cubicBezTo>
                  <a:cubicBezTo>
                    <a:pt x="2608" y="3025"/>
                    <a:pt x="2824" y="3082"/>
                    <a:pt x="3040" y="3097"/>
                  </a:cubicBezTo>
                  <a:cubicBezTo>
                    <a:pt x="3155" y="3068"/>
                    <a:pt x="3342" y="2737"/>
                    <a:pt x="3342" y="2737"/>
                  </a:cubicBezTo>
                  <a:lnTo>
                    <a:pt x="3630" y="2780"/>
                  </a:lnTo>
                  <a:lnTo>
                    <a:pt x="4091" y="2866"/>
                  </a:lnTo>
                  <a:cubicBezTo>
                    <a:pt x="4221" y="2665"/>
                    <a:pt x="4321" y="2449"/>
                    <a:pt x="4393" y="2218"/>
                  </a:cubicBezTo>
                  <a:cubicBezTo>
                    <a:pt x="4437" y="1973"/>
                    <a:pt x="4609" y="879"/>
                    <a:pt x="4480" y="677"/>
                  </a:cubicBezTo>
                  <a:cubicBezTo>
                    <a:pt x="4404" y="602"/>
                    <a:pt x="4307" y="559"/>
                    <a:pt x="4197" y="559"/>
                  </a:cubicBezTo>
                  <a:cubicBezTo>
                    <a:pt x="4181" y="559"/>
                    <a:pt x="4165" y="560"/>
                    <a:pt x="4149" y="562"/>
                  </a:cubicBezTo>
                  <a:cubicBezTo>
                    <a:pt x="4127" y="560"/>
                    <a:pt x="4105" y="558"/>
                    <a:pt x="4084" y="558"/>
                  </a:cubicBezTo>
                  <a:cubicBezTo>
                    <a:pt x="3976" y="558"/>
                    <a:pt x="3870" y="588"/>
                    <a:pt x="3774" y="648"/>
                  </a:cubicBezTo>
                  <a:cubicBezTo>
                    <a:pt x="3688" y="721"/>
                    <a:pt x="3673" y="1383"/>
                    <a:pt x="3673" y="1441"/>
                  </a:cubicBezTo>
                  <a:cubicBezTo>
                    <a:pt x="3673" y="1441"/>
                    <a:pt x="3572" y="1239"/>
                    <a:pt x="3486" y="1081"/>
                  </a:cubicBezTo>
                  <a:cubicBezTo>
                    <a:pt x="3385" y="951"/>
                    <a:pt x="3227" y="865"/>
                    <a:pt x="3054" y="850"/>
                  </a:cubicBezTo>
                  <a:cubicBezTo>
                    <a:pt x="2996" y="836"/>
                    <a:pt x="2924" y="836"/>
                    <a:pt x="2852" y="821"/>
                  </a:cubicBezTo>
                  <a:cubicBezTo>
                    <a:pt x="2780" y="677"/>
                    <a:pt x="1931" y="677"/>
                    <a:pt x="1931" y="677"/>
                  </a:cubicBezTo>
                  <a:cubicBezTo>
                    <a:pt x="1945" y="519"/>
                    <a:pt x="1916" y="360"/>
                    <a:pt x="1873" y="216"/>
                  </a:cubicBezTo>
                  <a:cubicBezTo>
                    <a:pt x="1859" y="188"/>
                    <a:pt x="1844" y="159"/>
                    <a:pt x="1830" y="144"/>
                  </a:cubicBezTo>
                  <a:cubicBezTo>
                    <a:pt x="1715" y="44"/>
                    <a:pt x="1571" y="0"/>
                    <a:pt x="1427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 flipH="1">
              <a:off x="1259428" y="3076757"/>
              <a:ext cx="21451" cy="71232"/>
            </a:xfrm>
            <a:custGeom>
              <a:avLst/>
              <a:gdLst/>
              <a:ahLst/>
              <a:cxnLst/>
              <a:rect l="l" t="t" r="r" b="b"/>
              <a:pathLst>
                <a:path w="577" h="1916" extrusionOk="0">
                  <a:moveTo>
                    <a:pt x="504" y="0"/>
                  </a:moveTo>
                  <a:cubicBezTo>
                    <a:pt x="432" y="188"/>
                    <a:pt x="274" y="447"/>
                    <a:pt x="158" y="821"/>
                  </a:cubicBezTo>
                  <a:cubicBezTo>
                    <a:pt x="29" y="1181"/>
                    <a:pt x="0" y="1556"/>
                    <a:pt x="58" y="1916"/>
                  </a:cubicBezTo>
                  <a:lnTo>
                    <a:pt x="562" y="461"/>
                  </a:lnTo>
                  <a:cubicBezTo>
                    <a:pt x="576" y="303"/>
                    <a:pt x="547" y="144"/>
                    <a:pt x="504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 flipH="1">
              <a:off x="1212324" y="3099250"/>
              <a:ext cx="26805" cy="58926"/>
            </a:xfrm>
            <a:custGeom>
              <a:avLst/>
              <a:gdLst/>
              <a:ahLst/>
              <a:cxnLst/>
              <a:rect l="l" t="t" r="r" b="b"/>
              <a:pathLst>
                <a:path w="721" h="1585" extrusionOk="0">
                  <a:moveTo>
                    <a:pt x="360" y="0"/>
                  </a:moveTo>
                  <a:cubicBezTo>
                    <a:pt x="360" y="0"/>
                    <a:pt x="159" y="1037"/>
                    <a:pt x="0" y="1584"/>
                  </a:cubicBezTo>
                  <a:cubicBezTo>
                    <a:pt x="346" y="1138"/>
                    <a:pt x="720" y="879"/>
                    <a:pt x="562" y="29"/>
                  </a:cubicBezTo>
                  <a:cubicBezTo>
                    <a:pt x="504" y="15"/>
                    <a:pt x="432" y="15"/>
                    <a:pt x="360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 flipH="1">
              <a:off x="1180240" y="3092744"/>
              <a:ext cx="27288" cy="79337"/>
            </a:xfrm>
            <a:custGeom>
              <a:avLst/>
              <a:gdLst/>
              <a:ahLst/>
              <a:cxnLst/>
              <a:rect l="l" t="t" r="r" b="b"/>
              <a:pathLst>
                <a:path w="734" h="2134" extrusionOk="0">
                  <a:moveTo>
                    <a:pt x="435" y="1"/>
                  </a:moveTo>
                  <a:cubicBezTo>
                    <a:pt x="434" y="1"/>
                    <a:pt x="433" y="1"/>
                    <a:pt x="432" y="2"/>
                  </a:cubicBezTo>
                  <a:cubicBezTo>
                    <a:pt x="360" y="75"/>
                    <a:pt x="346" y="737"/>
                    <a:pt x="346" y="795"/>
                  </a:cubicBezTo>
                  <a:cubicBezTo>
                    <a:pt x="374" y="953"/>
                    <a:pt x="403" y="1126"/>
                    <a:pt x="389" y="1284"/>
                  </a:cubicBezTo>
                  <a:cubicBezTo>
                    <a:pt x="389" y="1529"/>
                    <a:pt x="0" y="2091"/>
                    <a:pt x="0" y="2091"/>
                  </a:cubicBezTo>
                  <a:lnTo>
                    <a:pt x="288" y="2134"/>
                  </a:lnTo>
                  <a:cubicBezTo>
                    <a:pt x="446" y="1947"/>
                    <a:pt x="562" y="1731"/>
                    <a:pt x="677" y="1515"/>
                  </a:cubicBezTo>
                  <a:cubicBezTo>
                    <a:pt x="733" y="1373"/>
                    <a:pt x="485" y="1"/>
                    <a:pt x="435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 flipH="1">
              <a:off x="617484" y="3061217"/>
              <a:ext cx="596476" cy="477099"/>
            </a:xfrm>
            <a:custGeom>
              <a:avLst/>
              <a:gdLst/>
              <a:ahLst/>
              <a:cxnLst/>
              <a:rect l="l" t="t" r="r" b="b"/>
              <a:pathLst>
                <a:path w="16044" h="12833" extrusionOk="0">
                  <a:moveTo>
                    <a:pt x="3932" y="1"/>
                  </a:moveTo>
                  <a:cubicBezTo>
                    <a:pt x="1757" y="1"/>
                    <a:pt x="0" y="1758"/>
                    <a:pt x="0" y="3932"/>
                  </a:cubicBezTo>
                  <a:lnTo>
                    <a:pt x="0" y="12832"/>
                  </a:lnTo>
                  <a:lnTo>
                    <a:pt x="1671" y="12832"/>
                  </a:lnTo>
                  <a:lnTo>
                    <a:pt x="1671" y="3932"/>
                  </a:lnTo>
                  <a:cubicBezTo>
                    <a:pt x="1671" y="2694"/>
                    <a:pt x="2679" y="1686"/>
                    <a:pt x="3932" y="1686"/>
                  </a:cubicBezTo>
                  <a:lnTo>
                    <a:pt x="15194" y="1686"/>
                  </a:lnTo>
                  <a:cubicBezTo>
                    <a:pt x="15669" y="1686"/>
                    <a:pt x="16043" y="1311"/>
                    <a:pt x="16043" y="850"/>
                  </a:cubicBezTo>
                  <a:cubicBezTo>
                    <a:pt x="16043" y="375"/>
                    <a:pt x="15669" y="1"/>
                    <a:pt x="15194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 flipH="1">
              <a:off x="1557666" y="3316069"/>
              <a:ext cx="1085843" cy="1411369"/>
            </a:xfrm>
            <a:custGeom>
              <a:avLst/>
              <a:gdLst/>
              <a:ahLst/>
              <a:cxnLst/>
              <a:rect l="l" t="t" r="r" b="b"/>
              <a:pathLst>
                <a:path w="29207" h="37963" extrusionOk="0">
                  <a:moveTo>
                    <a:pt x="26686" y="2521"/>
                  </a:moveTo>
                  <a:lnTo>
                    <a:pt x="26686" y="35442"/>
                  </a:lnTo>
                  <a:lnTo>
                    <a:pt x="4609" y="35442"/>
                  </a:lnTo>
                  <a:cubicBezTo>
                    <a:pt x="3457" y="35442"/>
                    <a:pt x="2521" y="34506"/>
                    <a:pt x="2521" y="33354"/>
                  </a:cubicBezTo>
                  <a:lnTo>
                    <a:pt x="2521" y="2521"/>
                  </a:lnTo>
                  <a:close/>
                  <a:moveTo>
                    <a:pt x="1" y="1"/>
                  </a:moveTo>
                  <a:lnTo>
                    <a:pt x="1" y="35932"/>
                  </a:lnTo>
                  <a:cubicBezTo>
                    <a:pt x="1" y="37055"/>
                    <a:pt x="923" y="37963"/>
                    <a:pt x="2046" y="37963"/>
                  </a:cubicBezTo>
                  <a:lnTo>
                    <a:pt x="29207" y="37963"/>
                  </a:lnTo>
                  <a:lnTo>
                    <a:pt x="29207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 flipH="1">
              <a:off x="1137374" y="3316069"/>
              <a:ext cx="1086364" cy="1411369"/>
            </a:xfrm>
            <a:custGeom>
              <a:avLst/>
              <a:gdLst/>
              <a:ahLst/>
              <a:cxnLst/>
              <a:rect l="l" t="t" r="r" b="b"/>
              <a:pathLst>
                <a:path w="29221" h="37963" extrusionOk="0">
                  <a:moveTo>
                    <a:pt x="26686" y="2521"/>
                  </a:moveTo>
                  <a:lnTo>
                    <a:pt x="26686" y="33873"/>
                  </a:lnTo>
                  <a:cubicBezTo>
                    <a:pt x="26686" y="34737"/>
                    <a:pt x="25995" y="35442"/>
                    <a:pt x="25116" y="35442"/>
                  </a:cubicBezTo>
                  <a:lnTo>
                    <a:pt x="2521" y="35442"/>
                  </a:lnTo>
                  <a:lnTo>
                    <a:pt x="2535" y="2521"/>
                  </a:lnTo>
                  <a:close/>
                  <a:moveTo>
                    <a:pt x="0" y="1"/>
                  </a:moveTo>
                  <a:lnTo>
                    <a:pt x="0" y="37963"/>
                  </a:lnTo>
                  <a:lnTo>
                    <a:pt x="26988" y="37963"/>
                  </a:lnTo>
                  <a:cubicBezTo>
                    <a:pt x="28213" y="37963"/>
                    <a:pt x="29206" y="36969"/>
                    <a:pt x="29221" y="35745"/>
                  </a:cubicBezTo>
                  <a:lnTo>
                    <a:pt x="29221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 flipH="1">
              <a:off x="1137895" y="3316069"/>
              <a:ext cx="1505614" cy="304707"/>
            </a:xfrm>
            <a:custGeom>
              <a:avLst/>
              <a:gdLst/>
              <a:ahLst/>
              <a:cxnLst/>
              <a:rect l="l" t="t" r="r" b="b"/>
              <a:pathLst>
                <a:path w="40498" h="8196" extrusionOk="0">
                  <a:moveTo>
                    <a:pt x="1" y="1"/>
                  </a:moveTo>
                  <a:lnTo>
                    <a:pt x="1" y="8195"/>
                  </a:lnTo>
                  <a:lnTo>
                    <a:pt x="40497" y="8195"/>
                  </a:lnTo>
                  <a:lnTo>
                    <a:pt x="40497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35"/>
            <p:cNvSpPr/>
            <p:nvPr/>
          </p:nvSpPr>
          <p:spPr>
            <a:xfrm flipH="1">
              <a:off x="1137895" y="3316069"/>
              <a:ext cx="989479" cy="304707"/>
            </a:xfrm>
            <a:custGeom>
              <a:avLst/>
              <a:gdLst/>
              <a:ahLst/>
              <a:cxnLst/>
              <a:rect l="l" t="t" r="r" b="b"/>
              <a:pathLst>
                <a:path w="26615" h="8196" extrusionOk="0">
                  <a:moveTo>
                    <a:pt x="1" y="1"/>
                  </a:moveTo>
                  <a:lnTo>
                    <a:pt x="1" y="8195"/>
                  </a:lnTo>
                  <a:lnTo>
                    <a:pt x="26614" y="8195"/>
                  </a:lnTo>
                  <a:lnTo>
                    <a:pt x="26614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 flipH="1">
              <a:off x="1695260" y="4405109"/>
              <a:ext cx="26805" cy="551491"/>
            </a:xfrm>
            <a:custGeom>
              <a:avLst/>
              <a:gdLst/>
              <a:ahLst/>
              <a:cxnLst/>
              <a:rect l="l" t="t" r="r" b="b"/>
              <a:pathLst>
                <a:path w="721" h="14834" extrusionOk="0">
                  <a:moveTo>
                    <a:pt x="332" y="0"/>
                  </a:moveTo>
                  <a:cubicBezTo>
                    <a:pt x="144" y="0"/>
                    <a:pt x="0" y="144"/>
                    <a:pt x="0" y="331"/>
                  </a:cubicBezTo>
                  <a:lnTo>
                    <a:pt x="58" y="14488"/>
                  </a:lnTo>
                  <a:cubicBezTo>
                    <a:pt x="58" y="14675"/>
                    <a:pt x="202" y="14833"/>
                    <a:pt x="389" y="14833"/>
                  </a:cubicBezTo>
                  <a:cubicBezTo>
                    <a:pt x="576" y="14833"/>
                    <a:pt x="720" y="14675"/>
                    <a:pt x="720" y="14488"/>
                  </a:cubicBezTo>
                  <a:lnTo>
                    <a:pt x="663" y="331"/>
                  </a:lnTo>
                  <a:cubicBezTo>
                    <a:pt x="663" y="144"/>
                    <a:pt x="519" y="0"/>
                    <a:pt x="33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 flipH="1">
              <a:off x="1505246" y="4480989"/>
              <a:ext cx="405272" cy="399026"/>
            </a:xfrm>
            <a:custGeom>
              <a:avLst/>
              <a:gdLst/>
              <a:ahLst/>
              <a:cxnLst/>
              <a:rect l="l" t="t" r="r" b="b"/>
              <a:pathLst>
                <a:path w="10901" h="10733" extrusionOk="0">
                  <a:moveTo>
                    <a:pt x="10417" y="0"/>
                  </a:moveTo>
                  <a:cubicBezTo>
                    <a:pt x="10338" y="0"/>
                    <a:pt x="10255" y="31"/>
                    <a:pt x="10182" y="105"/>
                  </a:cubicBezTo>
                  <a:lnTo>
                    <a:pt x="202" y="10157"/>
                  </a:lnTo>
                  <a:cubicBezTo>
                    <a:pt x="0" y="10373"/>
                    <a:pt x="144" y="10733"/>
                    <a:pt x="447" y="10733"/>
                  </a:cubicBezTo>
                  <a:cubicBezTo>
                    <a:pt x="533" y="10733"/>
                    <a:pt x="619" y="10690"/>
                    <a:pt x="677" y="10632"/>
                  </a:cubicBezTo>
                  <a:lnTo>
                    <a:pt x="10657" y="580"/>
                  </a:lnTo>
                  <a:cubicBezTo>
                    <a:pt x="10900" y="337"/>
                    <a:pt x="10677" y="0"/>
                    <a:pt x="1041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 flipH="1">
              <a:off x="1428623" y="4666913"/>
              <a:ext cx="560079" cy="27325"/>
            </a:xfrm>
            <a:custGeom>
              <a:avLst/>
              <a:gdLst/>
              <a:ahLst/>
              <a:cxnLst/>
              <a:rect l="l" t="t" r="r" b="b"/>
              <a:pathLst>
                <a:path w="15065" h="735" extrusionOk="0">
                  <a:moveTo>
                    <a:pt x="14618" y="0"/>
                  </a:moveTo>
                  <a:lnTo>
                    <a:pt x="447" y="58"/>
                  </a:lnTo>
                  <a:cubicBezTo>
                    <a:pt x="1" y="58"/>
                    <a:pt x="1" y="735"/>
                    <a:pt x="447" y="735"/>
                  </a:cubicBezTo>
                  <a:lnTo>
                    <a:pt x="14618" y="677"/>
                  </a:lnTo>
                  <a:cubicBezTo>
                    <a:pt x="15064" y="677"/>
                    <a:pt x="15064" y="0"/>
                    <a:pt x="14618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 flipH="1">
              <a:off x="1505209" y="4482587"/>
              <a:ext cx="408358" cy="395829"/>
            </a:xfrm>
            <a:custGeom>
              <a:avLst/>
              <a:gdLst/>
              <a:ahLst/>
              <a:cxnLst/>
              <a:rect l="l" t="t" r="r" b="b"/>
              <a:pathLst>
                <a:path w="10984" h="10647" extrusionOk="0">
                  <a:moveTo>
                    <a:pt x="481" y="1"/>
                  </a:moveTo>
                  <a:cubicBezTo>
                    <a:pt x="222" y="1"/>
                    <a:pt x="1" y="337"/>
                    <a:pt x="255" y="580"/>
                  </a:cubicBezTo>
                  <a:lnTo>
                    <a:pt x="10307" y="10560"/>
                  </a:lnTo>
                  <a:cubicBezTo>
                    <a:pt x="10365" y="10618"/>
                    <a:pt x="10451" y="10647"/>
                    <a:pt x="10537" y="10647"/>
                  </a:cubicBezTo>
                  <a:cubicBezTo>
                    <a:pt x="10840" y="10647"/>
                    <a:pt x="10984" y="10287"/>
                    <a:pt x="10768" y="10071"/>
                  </a:cubicBezTo>
                  <a:lnTo>
                    <a:pt x="716" y="105"/>
                  </a:lnTo>
                  <a:cubicBezTo>
                    <a:pt x="642" y="31"/>
                    <a:pt x="560" y="1"/>
                    <a:pt x="481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 flipH="1">
              <a:off x="1445241" y="4417415"/>
              <a:ext cx="547216" cy="526545"/>
            </a:xfrm>
            <a:custGeom>
              <a:avLst/>
              <a:gdLst/>
              <a:ahLst/>
              <a:cxnLst/>
              <a:rect l="l" t="t" r="r" b="b"/>
              <a:pathLst>
                <a:path w="14719" h="14163" extrusionOk="0">
                  <a:moveTo>
                    <a:pt x="7597" y="2174"/>
                  </a:moveTo>
                  <a:cubicBezTo>
                    <a:pt x="10114" y="2174"/>
                    <a:pt x="12530" y="4131"/>
                    <a:pt x="12530" y="7086"/>
                  </a:cubicBezTo>
                  <a:cubicBezTo>
                    <a:pt x="12530" y="9779"/>
                    <a:pt x="10341" y="11982"/>
                    <a:pt x="7633" y="11982"/>
                  </a:cubicBezTo>
                  <a:cubicBezTo>
                    <a:pt x="3270" y="11982"/>
                    <a:pt x="1095" y="6697"/>
                    <a:pt x="4177" y="3615"/>
                  </a:cubicBezTo>
                  <a:cubicBezTo>
                    <a:pt x="5173" y="2620"/>
                    <a:pt x="6396" y="2174"/>
                    <a:pt x="7597" y="2174"/>
                  </a:cubicBezTo>
                  <a:close/>
                  <a:moveTo>
                    <a:pt x="7633" y="0"/>
                  </a:moveTo>
                  <a:cubicBezTo>
                    <a:pt x="4768" y="0"/>
                    <a:pt x="2190" y="1728"/>
                    <a:pt x="1095" y="4378"/>
                  </a:cubicBezTo>
                  <a:cubicBezTo>
                    <a:pt x="1" y="7014"/>
                    <a:pt x="606" y="10067"/>
                    <a:pt x="2622" y="12083"/>
                  </a:cubicBezTo>
                  <a:cubicBezTo>
                    <a:pt x="3981" y="13442"/>
                    <a:pt x="5791" y="14162"/>
                    <a:pt x="7634" y="14162"/>
                  </a:cubicBezTo>
                  <a:cubicBezTo>
                    <a:pt x="8545" y="14162"/>
                    <a:pt x="9464" y="13986"/>
                    <a:pt x="10341" y="13624"/>
                  </a:cubicBezTo>
                  <a:cubicBezTo>
                    <a:pt x="12991" y="12529"/>
                    <a:pt x="14719" y="9952"/>
                    <a:pt x="14719" y="7086"/>
                  </a:cubicBezTo>
                  <a:cubicBezTo>
                    <a:pt x="14719" y="3169"/>
                    <a:pt x="11551" y="0"/>
                    <a:pt x="7633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 flipH="1">
              <a:off x="1394382" y="4398306"/>
              <a:ext cx="610380" cy="566845"/>
            </a:xfrm>
            <a:custGeom>
              <a:avLst/>
              <a:gdLst/>
              <a:ahLst/>
              <a:cxnLst/>
              <a:rect l="l" t="t" r="r" b="b"/>
              <a:pathLst>
                <a:path w="16418" h="15247" extrusionOk="0">
                  <a:moveTo>
                    <a:pt x="7964" y="1090"/>
                  </a:moveTo>
                  <a:cubicBezTo>
                    <a:pt x="8829" y="1090"/>
                    <a:pt x="9693" y="1263"/>
                    <a:pt x="10499" y="1594"/>
                  </a:cubicBezTo>
                  <a:cubicBezTo>
                    <a:pt x="13567" y="2890"/>
                    <a:pt x="15151" y="6304"/>
                    <a:pt x="14171" y="9486"/>
                  </a:cubicBezTo>
                  <a:cubicBezTo>
                    <a:pt x="13322" y="12246"/>
                    <a:pt x="10774" y="14052"/>
                    <a:pt x="7990" y="14052"/>
                  </a:cubicBezTo>
                  <a:cubicBezTo>
                    <a:pt x="7563" y="14052"/>
                    <a:pt x="7130" y="14010"/>
                    <a:pt x="6697" y="13922"/>
                  </a:cubicBezTo>
                  <a:cubicBezTo>
                    <a:pt x="3428" y="13259"/>
                    <a:pt x="1196" y="10249"/>
                    <a:pt x="1527" y="6937"/>
                  </a:cubicBezTo>
                  <a:cubicBezTo>
                    <a:pt x="1858" y="3625"/>
                    <a:pt x="4638" y="1090"/>
                    <a:pt x="7964" y="1090"/>
                  </a:cubicBezTo>
                  <a:close/>
                  <a:moveTo>
                    <a:pt x="7993" y="1"/>
                  </a:moveTo>
                  <a:cubicBezTo>
                    <a:pt x="7489" y="1"/>
                    <a:pt x="6978" y="51"/>
                    <a:pt x="6467" y="154"/>
                  </a:cubicBezTo>
                  <a:cubicBezTo>
                    <a:pt x="2622" y="917"/>
                    <a:pt x="1" y="4475"/>
                    <a:pt x="389" y="8377"/>
                  </a:cubicBezTo>
                  <a:cubicBezTo>
                    <a:pt x="764" y="12266"/>
                    <a:pt x="4047" y="15247"/>
                    <a:pt x="7964" y="15247"/>
                  </a:cubicBezTo>
                  <a:cubicBezTo>
                    <a:pt x="8987" y="15247"/>
                    <a:pt x="10009" y="15045"/>
                    <a:pt x="10946" y="14642"/>
                  </a:cubicBezTo>
                  <a:cubicBezTo>
                    <a:pt x="14560" y="13130"/>
                    <a:pt x="16418" y="9112"/>
                    <a:pt x="15266" y="5367"/>
                  </a:cubicBezTo>
                  <a:cubicBezTo>
                    <a:pt x="14267" y="2121"/>
                    <a:pt x="11277" y="1"/>
                    <a:pt x="799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 flipH="1">
              <a:off x="1623507" y="4617096"/>
              <a:ext cx="148896" cy="127556"/>
            </a:xfrm>
            <a:custGeom>
              <a:avLst/>
              <a:gdLst/>
              <a:ahLst/>
              <a:cxnLst/>
              <a:rect l="l" t="t" r="r" b="b"/>
              <a:pathLst>
                <a:path w="4005" h="3431" extrusionOk="0">
                  <a:moveTo>
                    <a:pt x="1714" y="1"/>
                  </a:moveTo>
                  <a:cubicBezTo>
                    <a:pt x="764" y="1"/>
                    <a:pt x="1" y="764"/>
                    <a:pt x="1" y="1715"/>
                  </a:cubicBezTo>
                  <a:cubicBezTo>
                    <a:pt x="1" y="2747"/>
                    <a:pt x="844" y="3430"/>
                    <a:pt x="1724" y="3430"/>
                  </a:cubicBezTo>
                  <a:cubicBezTo>
                    <a:pt x="2145" y="3430"/>
                    <a:pt x="2575" y="3274"/>
                    <a:pt x="2924" y="2924"/>
                  </a:cubicBezTo>
                  <a:cubicBezTo>
                    <a:pt x="4004" y="1844"/>
                    <a:pt x="3241" y="1"/>
                    <a:pt x="1714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 flipH="1">
              <a:off x="1678679" y="4650853"/>
              <a:ext cx="69633" cy="59633"/>
            </a:xfrm>
            <a:custGeom>
              <a:avLst/>
              <a:gdLst/>
              <a:ahLst/>
              <a:cxnLst/>
              <a:rect l="l" t="t" r="r" b="b"/>
              <a:pathLst>
                <a:path w="1873" h="1604" extrusionOk="0">
                  <a:moveTo>
                    <a:pt x="1066" y="0"/>
                  </a:moveTo>
                  <a:cubicBezTo>
                    <a:pt x="346" y="0"/>
                    <a:pt x="1" y="864"/>
                    <a:pt x="505" y="1368"/>
                  </a:cubicBezTo>
                  <a:cubicBezTo>
                    <a:pt x="668" y="1531"/>
                    <a:pt x="868" y="1604"/>
                    <a:pt x="1065" y="1604"/>
                  </a:cubicBezTo>
                  <a:cubicBezTo>
                    <a:pt x="1477" y="1604"/>
                    <a:pt x="1873" y="1284"/>
                    <a:pt x="1873" y="807"/>
                  </a:cubicBezTo>
                  <a:cubicBezTo>
                    <a:pt x="1873" y="360"/>
                    <a:pt x="1513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 flipH="1">
              <a:off x="819358" y="4651894"/>
              <a:ext cx="366236" cy="313778"/>
            </a:xfrm>
            <a:custGeom>
              <a:avLst/>
              <a:gdLst/>
              <a:ahLst/>
              <a:cxnLst/>
              <a:rect l="l" t="t" r="r" b="b"/>
              <a:pathLst>
                <a:path w="9851" h="8440" extrusionOk="0">
                  <a:moveTo>
                    <a:pt x="5631" y="1"/>
                  </a:moveTo>
                  <a:cubicBezTo>
                    <a:pt x="1887" y="1"/>
                    <a:pt x="0" y="4537"/>
                    <a:pt x="2665" y="7202"/>
                  </a:cubicBezTo>
                  <a:cubicBezTo>
                    <a:pt x="3520" y="8057"/>
                    <a:pt x="4572" y="8440"/>
                    <a:pt x="5605" y="8440"/>
                  </a:cubicBezTo>
                  <a:cubicBezTo>
                    <a:pt x="7771" y="8440"/>
                    <a:pt x="9851" y="6756"/>
                    <a:pt x="9851" y="4221"/>
                  </a:cubicBezTo>
                  <a:cubicBezTo>
                    <a:pt x="9851" y="1888"/>
                    <a:pt x="7964" y="1"/>
                    <a:pt x="5631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 flipH="1">
              <a:off x="886798" y="4741863"/>
              <a:ext cx="155848" cy="133653"/>
            </a:xfrm>
            <a:custGeom>
              <a:avLst/>
              <a:gdLst/>
              <a:ahLst/>
              <a:cxnLst/>
              <a:rect l="l" t="t" r="r" b="b"/>
              <a:pathLst>
                <a:path w="4192" h="3595" extrusionOk="0">
                  <a:moveTo>
                    <a:pt x="1786" y="0"/>
                  </a:moveTo>
                  <a:cubicBezTo>
                    <a:pt x="807" y="0"/>
                    <a:pt x="1" y="807"/>
                    <a:pt x="1" y="1801"/>
                  </a:cubicBezTo>
                  <a:cubicBezTo>
                    <a:pt x="1" y="2882"/>
                    <a:pt x="884" y="3594"/>
                    <a:pt x="1803" y="3594"/>
                  </a:cubicBezTo>
                  <a:cubicBezTo>
                    <a:pt x="2242" y="3594"/>
                    <a:pt x="2690" y="3431"/>
                    <a:pt x="3054" y="3068"/>
                  </a:cubicBezTo>
                  <a:cubicBezTo>
                    <a:pt x="4191" y="1930"/>
                    <a:pt x="3385" y="0"/>
                    <a:pt x="1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 flipH="1">
              <a:off x="934980" y="4673866"/>
              <a:ext cx="319689" cy="165477"/>
            </a:xfrm>
            <a:custGeom>
              <a:avLst/>
              <a:gdLst/>
              <a:ahLst/>
              <a:cxnLst/>
              <a:rect l="l" t="t" r="r" b="b"/>
              <a:pathLst>
                <a:path w="8599" h="4451" extrusionOk="0">
                  <a:moveTo>
                    <a:pt x="1081" y="0"/>
                  </a:moveTo>
                  <a:cubicBezTo>
                    <a:pt x="476" y="0"/>
                    <a:pt x="1" y="504"/>
                    <a:pt x="1" y="1109"/>
                  </a:cubicBezTo>
                  <a:lnTo>
                    <a:pt x="1" y="3370"/>
                  </a:lnTo>
                  <a:cubicBezTo>
                    <a:pt x="1" y="3975"/>
                    <a:pt x="490" y="4450"/>
                    <a:pt x="1081" y="4450"/>
                  </a:cubicBezTo>
                  <a:lnTo>
                    <a:pt x="7489" y="4450"/>
                  </a:lnTo>
                  <a:cubicBezTo>
                    <a:pt x="8109" y="4450"/>
                    <a:pt x="8598" y="3946"/>
                    <a:pt x="8584" y="3342"/>
                  </a:cubicBezTo>
                  <a:cubicBezTo>
                    <a:pt x="8556" y="2760"/>
                    <a:pt x="8080" y="2290"/>
                    <a:pt x="7501" y="2290"/>
                  </a:cubicBezTo>
                  <a:cubicBezTo>
                    <a:pt x="7492" y="2290"/>
                    <a:pt x="7484" y="2290"/>
                    <a:pt x="7475" y="2290"/>
                  </a:cubicBezTo>
                  <a:lnTo>
                    <a:pt x="2175" y="2290"/>
                  </a:lnTo>
                  <a:lnTo>
                    <a:pt x="2175" y="1109"/>
                  </a:lnTo>
                  <a:cubicBezTo>
                    <a:pt x="2175" y="504"/>
                    <a:pt x="1686" y="0"/>
                    <a:pt x="108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 flipH="1">
              <a:off x="513090" y="3034449"/>
              <a:ext cx="228121" cy="145885"/>
            </a:xfrm>
            <a:custGeom>
              <a:avLst/>
              <a:gdLst/>
              <a:ahLst/>
              <a:cxnLst/>
              <a:rect l="l" t="t" r="r" b="b"/>
              <a:pathLst>
                <a:path w="6136" h="3924" extrusionOk="0">
                  <a:moveTo>
                    <a:pt x="2636" y="1"/>
                  </a:moveTo>
                  <a:cubicBezTo>
                    <a:pt x="1974" y="1"/>
                    <a:pt x="1484" y="44"/>
                    <a:pt x="1412" y="174"/>
                  </a:cubicBezTo>
                  <a:cubicBezTo>
                    <a:pt x="1124" y="606"/>
                    <a:pt x="692" y="922"/>
                    <a:pt x="375" y="1354"/>
                  </a:cubicBezTo>
                  <a:cubicBezTo>
                    <a:pt x="1" y="1887"/>
                    <a:pt x="58" y="2521"/>
                    <a:pt x="15" y="3155"/>
                  </a:cubicBezTo>
                  <a:cubicBezTo>
                    <a:pt x="1" y="3396"/>
                    <a:pt x="1" y="3846"/>
                    <a:pt x="344" y="3846"/>
                  </a:cubicBezTo>
                  <a:cubicBezTo>
                    <a:pt x="350" y="3846"/>
                    <a:pt x="355" y="3846"/>
                    <a:pt x="361" y="3846"/>
                  </a:cubicBezTo>
                  <a:cubicBezTo>
                    <a:pt x="389" y="3846"/>
                    <a:pt x="418" y="3846"/>
                    <a:pt x="433" y="3831"/>
                  </a:cubicBezTo>
                  <a:cubicBezTo>
                    <a:pt x="649" y="3759"/>
                    <a:pt x="735" y="3428"/>
                    <a:pt x="793" y="3255"/>
                  </a:cubicBezTo>
                  <a:cubicBezTo>
                    <a:pt x="922" y="3500"/>
                    <a:pt x="1124" y="3846"/>
                    <a:pt x="1412" y="3904"/>
                  </a:cubicBezTo>
                  <a:cubicBezTo>
                    <a:pt x="1453" y="3914"/>
                    <a:pt x="1501" y="3924"/>
                    <a:pt x="1545" y="3924"/>
                  </a:cubicBezTo>
                  <a:cubicBezTo>
                    <a:pt x="1564" y="3924"/>
                    <a:pt x="1582" y="3922"/>
                    <a:pt x="1599" y="3918"/>
                  </a:cubicBezTo>
                  <a:cubicBezTo>
                    <a:pt x="1714" y="3918"/>
                    <a:pt x="1830" y="3860"/>
                    <a:pt x="1916" y="3774"/>
                  </a:cubicBezTo>
                  <a:cubicBezTo>
                    <a:pt x="2031" y="3846"/>
                    <a:pt x="2175" y="3889"/>
                    <a:pt x="2319" y="3889"/>
                  </a:cubicBezTo>
                  <a:lnTo>
                    <a:pt x="2348" y="3889"/>
                  </a:lnTo>
                  <a:cubicBezTo>
                    <a:pt x="2535" y="3860"/>
                    <a:pt x="2550" y="3644"/>
                    <a:pt x="2550" y="3630"/>
                  </a:cubicBezTo>
                  <a:cubicBezTo>
                    <a:pt x="2651" y="3640"/>
                    <a:pt x="2753" y="3650"/>
                    <a:pt x="2855" y="3650"/>
                  </a:cubicBezTo>
                  <a:cubicBezTo>
                    <a:pt x="2897" y="3650"/>
                    <a:pt x="2939" y="3648"/>
                    <a:pt x="2982" y="3644"/>
                  </a:cubicBezTo>
                  <a:cubicBezTo>
                    <a:pt x="2998" y="3646"/>
                    <a:pt x="3015" y="3647"/>
                    <a:pt x="3032" y="3647"/>
                  </a:cubicBezTo>
                  <a:cubicBezTo>
                    <a:pt x="3144" y="3647"/>
                    <a:pt x="3256" y="3606"/>
                    <a:pt x="3356" y="3543"/>
                  </a:cubicBezTo>
                  <a:cubicBezTo>
                    <a:pt x="3500" y="3399"/>
                    <a:pt x="3990" y="2579"/>
                    <a:pt x="3932" y="2363"/>
                  </a:cubicBezTo>
                  <a:cubicBezTo>
                    <a:pt x="3932" y="2363"/>
                    <a:pt x="5012" y="2219"/>
                    <a:pt x="5171" y="2132"/>
                  </a:cubicBezTo>
                  <a:cubicBezTo>
                    <a:pt x="5185" y="2118"/>
                    <a:pt x="5214" y="2103"/>
                    <a:pt x="5228" y="2103"/>
                  </a:cubicBezTo>
                  <a:cubicBezTo>
                    <a:pt x="6135" y="1556"/>
                    <a:pt x="5775" y="159"/>
                    <a:pt x="4724" y="87"/>
                  </a:cubicBezTo>
                  <a:cubicBezTo>
                    <a:pt x="4018" y="44"/>
                    <a:pt x="3255" y="1"/>
                    <a:pt x="2636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 flipH="1">
              <a:off x="669979" y="3109957"/>
              <a:ext cx="32679" cy="68221"/>
            </a:xfrm>
            <a:custGeom>
              <a:avLst/>
              <a:gdLst/>
              <a:ahLst/>
              <a:cxnLst/>
              <a:rect l="l" t="t" r="r" b="b"/>
              <a:pathLst>
                <a:path w="879" h="1835" extrusionOk="0">
                  <a:moveTo>
                    <a:pt x="332" y="0"/>
                  </a:moveTo>
                  <a:lnTo>
                    <a:pt x="332" y="0"/>
                  </a:lnTo>
                  <a:cubicBezTo>
                    <a:pt x="332" y="15"/>
                    <a:pt x="0" y="634"/>
                    <a:pt x="58" y="1008"/>
                  </a:cubicBezTo>
                  <a:cubicBezTo>
                    <a:pt x="130" y="1268"/>
                    <a:pt x="260" y="1512"/>
                    <a:pt x="432" y="1714"/>
                  </a:cubicBezTo>
                  <a:cubicBezTo>
                    <a:pt x="488" y="1794"/>
                    <a:pt x="576" y="1834"/>
                    <a:pt x="664" y="1834"/>
                  </a:cubicBezTo>
                  <a:cubicBezTo>
                    <a:pt x="735" y="1834"/>
                    <a:pt x="807" y="1808"/>
                    <a:pt x="865" y="1757"/>
                  </a:cubicBezTo>
                  <a:cubicBezTo>
                    <a:pt x="865" y="1757"/>
                    <a:pt x="879" y="1757"/>
                    <a:pt x="879" y="1743"/>
                  </a:cubicBezTo>
                  <a:cubicBezTo>
                    <a:pt x="648" y="1570"/>
                    <a:pt x="476" y="1340"/>
                    <a:pt x="360" y="1080"/>
                  </a:cubicBezTo>
                  <a:cubicBezTo>
                    <a:pt x="245" y="692"/>
                    <a:pt x="332" y="15"/>
                    <a:pt x="332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 flipH="1">
              <a:off x="646408" y="3130293"/>
              <a:ext cx="17696" cy="48777"/>
            </a:xfrm>
            <a:custGeom>
              <a:avLst/>
              <a:gdLst/>
              <a:ahLst/>
              <a:cxnLst/>
              <a:rect l="l" t="t" r="r" b="b"/>
              <a:pathLst>
                <a:path w="476" h="1312" extrusionOk="0">
                  <a:moveTo>
                    <a:pt x="87" y="1"/>
                  </a:moveTo>
                  <a:lnTo>
                    <a:pt x="87" y="1"/>
                  </a:lnTo>
                  <a:cubicBezTo>
                    <a:pt x="0" y="447"/>
                    <a:pt x="44" y="908"/>
                    <a:pt x="245" y="1311"/>
                  </a:cubicBezTo>
                  <a:lnTo>
                    <a:pt x="274" y="1311"/>
                  </a:lnTo>
                  <a:cubicBezTo>
                    <a:pt x="461" y="1282"/>
                    <a:pt x="476" y="1066"/>
                    <a:pt x="476" y="1052"/>
                  </a:cubicBezTo>
                  <a:cubicBezTo>
                    <a:pt x="288" y="721"/>
                    <a:pt x="159" y="375"/>
                    <a:pt x="87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 flipH="1">
              <a:off x="592873" y="3103005"/>
              <a:ext cx="37512" cy="66957"/>
            </a:xfrm>
            <a:custGeom>
              <a:avLst/>
              <a:gdLst/>
              <a:ahLst/>
              <a:cxnLst/>
              <a:rect l="l" t="t" r="r" b="b"/>
              <a:pathLst>
                <a:path w="1009" h="1801" extrusionOk="0">
                  <a:moveTo>
                    <a:pt x="663" y="0"/>
                  </a:moveTo>
                  <a:lnTo>
                    <a:pt x="44" y="792"/>
                  </a:lnTo>
                  <a:cubicBezTo>
                    <a:pt x="44" y="792"/>
                    <a:pt x="1" y="1383"/>
                    <a:pt x="1" y="1800"/>
                  </a:cubicBezTo>
                  <a:cubicBezTo>
                    <a:pt x="130" y="1800"/>
                    <a:pt x="260" y="1771"/>
                    <a:pt x="375" y="1699"/>
                  </a:cubicBezTo>
                  <a:cubicBezTo>
                    <a:pt x="519" y="1555"/>
                    <a:pt x="1009" y="735"/>
                    <a:pt x="951" y="519"/>
                  </a:cubicBezTo>
                  <a:cubicBezTo>
                    <a:pt x="879" y="331"/>
                    <a:pt x="793" y="159"/>
                    <a:pt x="663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 flipH="1">
              <a:off x="710131" y="3100328"/>
              <a:ext cx="17176" cy="76586"/>
            </a:xfrm>
            <a:custGeom>
              <a:avLst/>
              <a:gdLst/>
              <a:ahLst/>
              <a:cxnLst/>
              <a:rect l="l" t="t" r="r" b="b"/>
              <a:pathLst>
                <a:path w="462" h="2060" extrusionOk="0">
                  <a:moveTo>
                    <a:pt x="462" y="0"/>
                  </a:moveTo>
                  <a:cubicBezTo>
                    <a:pt x="462" y="0"/>
                    <a:pt x="44" y="591"/>
                    <a:pt x="30" y="749"/>
                  </a:cubicBezTo>
                  <a:cubicBezTo>
                    <a:pt x="1" y="1066"/>
                    <a:pt x="1" y="1368"/>
                    <a:pt x="44" y="1671"/>
                  </a:cubicBezTo>
                  <a:cubicBezTo>
                    <a:pt x="59" y="1800"/>
                    <a:pt x="73" y="1930"/>
                    <a:pt x="59" y="2059"/>
                  </a:cubicBezTo>
                  <a:cubicBezTo>
                    <a:pt x="275" y="1987"/>
                    <a:pt x="361" y="1656"/>
                    <a:pt x="419" y="1483"/>
                  </a:cubicBezTo>
                  <a:cubicBezTo>
                    <a:pt x="419" y="1483"/>
                    <a:pt x="203" y="835"/>
                    <a:pt x="231" y="605"/>
                  </a:cubicBezTo>
                  <a:cubicBezTo>
                    <a:pt x="289" y="403"/>
                    <a:pt x="375" y="202"/>
                    <a:pt x="462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 flipH="1">
              <a:off x="-12674" y="2161224"/>
              <a:ext cx="600231" cy="999629"/>
            </a:xfrm>
            <a:custGeom>
              <a:avLst/>
              <a:gdLst/>
              <a:ahLst/>
              <a:cxnLst/>
              <a:rect l="l" t="t" r="r" b="b"/>
              <a:pathLst>
                <a:path w="16145" h="26888" extrusionOk="0">
                  <a:moveTo>
                    <a:pt x="11234" y="0"/>
                  </a:moveTo>
                  <a:cubicBezTo>
                    <a:pt x="11190" y="0"/>
                    <a:pt x="11133" y="0"/>
                    <a:pt x="11075" y="15"/>
                  </a:cubicBezTo>
                  <a:cubicBezTo>
                    <a:pt x="8397" y="260"/>
                    <a:pt x="7605" y="4638"/>
                    <a:pt x="8209" y="9390"/>
                  </a:cubicBezTo>
                  <a:cubicBezTo>
                    <a:pt x="8872" y="14762"/>
                    <a:pt x="9160" y="16965"/>
                    <a:pt x="9160" y="16965"/>
                  </a:cubicBezTo>
                  <a:lnTo>
                    <a:pt x="1" y="23129"/>
                  </a:lnTo>
                  <a:lnTo>
                    <a:pt x="1470" y="26887"/>
                  </a:lnTo>
                  <a:cubicBezTo>
                    <a:pt x="1470" y="26887"/>
                    <a:pt x="15194" y="23762"/>
                    <a:pt x="15669" y="18967"/>
                  </a:cubicBezTo>
                  <a:cubicBezTo>
                    <a:pt x="16145" y="14243"/>
                    <a:pt x="15309" y="0"/>
                    <a:pt x="11234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 flipH="1">
              <a:off x="557517" y="1839304"/>
              <a:ext cx="36471" cy="17845"/>
            </a:xfrm>
            <a:custGeom>
              <a:avLst/>
              <a:gdLst/>
              <a:ahLst/>
              <a:cxnLst/>
              <a:rect l="l" t="t" r="r" b="b"/>
              <a:pathLst>
                <a:path w="981" h="480" extrusionOk="0">
                  <a:moveTo>
                    <a:pt x="507" y="1"/>
                  </a:moveTo>
                  <a:cubicBezTo>
                    <a:pt x="300" y="1"/>
                    <a:pt x="87" y="134"/>
                    <a:pt x="1" y="321"/>
                  </a:cubicBezTo>
                  <a:cubicBezTo>
                    <a:pt x="98" y="301"/>
                    <a:pt x="196" y="291"/>
                    <a:pt x="292" y="291"/>
                  </a:cubicBezTo>
                  <a:cubicBezTo>
                    <a:pt x="537" y="291"/>
                    <a:pt x="773" y="355"/>
                    <a:pt x="980" y="479"/>
                  </a:cubicBezTo>
                  <a:cubicBezTo>
                    <a:pt x="915" y="134"/>
                    <a:pt x="714" y="1"/>
                    <a:pt x="507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 flipH="1">
              <a:off x="569860" y="1872653"/>
              <a:ext cx="23571" cy="23571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317" y="0"/>
                  </a:moveTo>
                  <a:cubicBezTo>
                    <a:pt x="274" y="0"/>
                    <a:pt x="231" y="0"/>
                    <a:pt x="188" y="29"/>
                  </a:cubicBezTo>
                  <a:cubicBezTo>
                    <a:pt x="72" y="72"/>
                    <a:pt x="0" y="187"/>
                    <a:pt x="0" y="317"/>
                  </a:cubicBezTo>
                  <a:cubicBezTo>
                    <a:pt x="0" y="346"/>
                    <a:pt x="15" y="374"/>
                    <a:pt x="15" y="403"/>
                  </a:cubicBezTo>
                  <a:cubicBezTo>
                    <a:pt x="29" y="461"/>
                    <a:pt x="58" y="504"/>
                    <a:pt x="101" y="547"/>
                  </a:cubicBezTo>
                  <a:lnTo>
                    <a:pt x="173" y="590"/>
                  </a:lnTo>
                  <a:cubicBezTo>
                    <a:pt x="216" y="619"/>
                    <a:pt x="274" y="634"/>
                    <a:pt x="332" y="634"/>
                  </a:cubicBezTo>
                  <a:cubicBezTo>
                    <a:pt x="504" y="619"/>
                    <a:pt x="634" y="475"/>
                    <a:pt x="634" y="302"/>
                  </a:cubicBezTo>
                  <a:cubicBezTo>
                    <a:pt x="634" y="274"/>
                    <a:pt x="634" y="259"/>
                    <a:pt x="620" y="230"/>
                  </a:cubicBezTo>
                  <a:cubicBezTo>
                    <a:pt x="605" y="173"/>
                    <a:pt x="576" y="130"/>
                    <a:pt x="533" y="86"/>
                  </a:cubicBezTo>
                  <a:cubicBezTo>
                    <a:pt x="519" y="72"/>
                    <a:pt x="490" y="58"/>
                    <a:pt x="476" y="29"/>
                  </a:cubicBezTo>
                  <a:cubicBezTo>
                    <a:pt x="418" y="14"/>
                    <a:pt x="375" y="0"/>
                    <a:pt x="31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 flipH="1">
              <a:off x="563949" y="1933661"/>
              <a:ext cx="43423" cy="21042"/>
            </a:xfrm>
            <a:custGeom>
              <a:avLst/>
              <a:gdLst/>
              <a:ahLst/>
              <a:cxnLst/>
              <a:rect l="l" t="t" r="r" b="b"/>
              <a:pathLst>
                <a:path w="1168" h="566" extrusionOk="0">
                  <a:moveTo>
                    <a:pt x="1167" y="1"/>
                  </a:moveTo>
                  <a:lnTo>
                    <a:pt x="1167" y="1"/>
                  </a:lnTo>
                  <a:cubicBezTo>
                    <a:pt x="980" y="73"/>
                    <a:pt x="793" y="130"/>
                    <a:pt x="606" y="145"/>
                  </a:cubicBezTo>
                  <a:cubicBezTo>
                    <a:pt x="260" y="188"/>
                    <a:pt x="1" y="202"/>
                    <a:pt x="1" y="202"/>
                  </a:cubicBezTo>
                  <a:cubicBezTo>
                    <a:pt x="1" y="202"/>
                    <a:pt x="234" y="566"/>
                    <a:pt x="578" y="566"/>
                  </a:cubicBezTo>
                  <a:cubicBezTo>
                    <a:pt x="597" y="566"/>
                    <a:pt x="615" y="565"/>
                    <a:pt x="635" y="562"/>
                  </a:cubicBezTo>
                  <a:cubicBezTo>
                    <a:pt x="923" y="505"/>
                    <a:pt x="1139" y="289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 flipH="1">
              <a:off x="1921745" y="1772162"/>
              <a:ext cx="36434" cy="15391"/>
            </a:xfrm>
            <a:custGeom>
              <a:avLst/>
              <a:gdLst/>
              <a:ahLst/>
              <a:cxnLst/>
              <a:rect l="l" t="t" r="r" b="b"/>
              <a:pathLst>
                <a:path w="980" h="414" extrusionOk="0">
                  <a:moveTo>
                    <a:pt x="513" y="1"/>
                  </a:moveTo>
                  <a:cubicBezTo>
                    <a:pt x="283" y="1"/>
                    <a:pt x="57" y="182"/>
                    <a:pt x="0" y="399"/>
                  </a:cubicBezTo>
                  <a:cubicBezTo>
                    <a:pt x="154" y="343"/>
                    <a:pt x="315" y="314"/>
                    <a:pt x="475" y="314"/>
                  </a:cubicBezTo>
                  <a:cubicBezTo>
                    <a:pt x="646" y="314"/>
                    <a:pt x="817" y="346"/>
                    <a:pt x="980" y="413"/>
                  </a:cubicBezTo>
                  <a:cubicBezTo>
                    <a:pt x="878" y="114"/>
                    <a:pt x="695" y="1"/>
                    <a:pt x="51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 flipH="1">
              <a:off x="1928177" y="1812128"/>
              <a:ext cx="23571" cy="23794"/>
            </a:xfrm>
            <a:custGeom>
              <a:avLst/>
              <a:gdLst/>
              <a:ahLst/>
              <a:cxnLst/>
              <a:rect l="l" t="t" r="r" b="b"/>
              <a:pathLst>
                <a:path w="634" h="640" extrusionOk="0">
                  <a:moveTo>
                    <a:pt x="303" y="1"/>
                  </a:moveTo>
                  <a:cubicBezTo>
                    <a:pt x="259" y="1"/>
                    <a:pt x="216" y="15"/>
                    <a:pt x="187" y="29"/>
                  </a:cubicBezTo>
                  <a:cubicBezTo>
                    <a:pt x="72" y="87"/>
                    <a:pt x="0" y="202"/>
                    <a:pt x="0" y="332"/>
                  </a:cubicBezTo>
                  <a:cubicBezTo>
                    <a:pt x="0" y="361"/>
                    <a:pt x="0" y="390"/>
                    <a:pt x="0" y="404"/>
                  </a:cubicBezTo>
                  <a:cubicBezTo>
                    <a:pt x="15" y="462"/>
                    <a:pt x="58" y="519"/>
                    <a:pt x="87" y="548"/>
                  </a:cubicBezTo>
                  <a:lnTo>
                    <a:pt x="159" y="606"/>
                  </a:lnTo>
                  <a:cubicBezTo>
                    <a:pt x="201" y="627"/>
                    <a:pt x="235" y="640"/>
                    <a:pt x="273" y="640"/>
                  </a:cubicBezTo>
                  <a:cubicBezTo>
                    <a:pt x="287" y="640"/>
                    <a:pt x="302" y="638"/>
                    <a:pt x="317" y="634"/>
                  </a:cubicBezTo>
                  <a:cubicBezTo>
                    <a:pt x="490" y="634"/>
                    <a:pt x="634" y="490"/>
                    <a:pt x="634" y="317"/>
                  </a:cubicBezTo>
                  <a:cubicBezTo>
                    <a:pt x="634" y="289"/>
                    <a:pt x="620" y="260"/>
                    <a:pt x="620" y="231"/>
                  </a:cubicBezTo>
                  <a:cubicBezTo>
                    <a:pt x="605" y="173"/>
                    <a:pt x="576" y="130"/>
                    <a:pt x="533" y="87"/>
                  </a:cubicBezTo>
                  <a:cubicBezTo>
                    <a:pt x="504" y="73"/>
                    <a:pt x="490" y="58"/>
                    <a:pt x="461" y="44"/>
                  </a:cubicBezTo>
                  <a:cubicBezTo>
                    <a:pt x="418" y="15"/>
                    <a:pt x="360" y="1"/>
                    <a:pt x="30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 flipH="1">
              <a:off x="1922823" y="1880125"/>
              <a:ext cx="43386" cy="21042"/>
            </a:xfrm>
            <a:custGeom>
              <a:avLst/>
              <a:gdLst/>
              <a:ahLst/>
              <a:cxnLst/>
              <a:rect l="l" t="t" r="r" b="b"/>
              <a:pathLst>
                <a:path w="1167" h="566" extrusionOk="0">
                  <a:moveTo>
                    <a:pt x="1167" y="1"/>
                  </a:moveTo>
                  <a:lnTo>
                    <a:pt x="1167" y="1"/>
                  </a:lnTo>
                  <a:cubicBezTo>
                    <a:pt x="994" y="73"/>
                    <a:pt x="807" y="130"/>
                    <a:pt x="605" y="145"/>
                  </a:cubicBezTo>
                  <a:cubicBezTo>
                    <a:pt x="260" y="188"/>
                    <a:pt x="0" y="202"/>
                    <a:pt x="0" y="202"/>
                  </a:cubicBezTo>
                  <a:cubicBezTo>
                    <a:pt x="0" y="202"/>
                    <a:pt x="247" y="566"/>
                    <a:pt x="592" y="566"/>
                  </a:cubicBezTo>
                  <a:cubicBezTo>
                    <a:pt x="611" y="566"/>
                    <a:pt x="629" y="564"/>
                    <a:pt x="648" y="562"/>
                  </a:cubicBezTo>
                  <a:cubicBezTo>
                    <a:pt x="922" y="505"/>
                    <a:pt x="1138" y="289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 flipH="1">
              <a:off x="3153176" y="1805696"/>
              <a:ext cx="23571" cy="23608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317" y="1"/>
                  </a:moveTo>
                  <a:cubicBezTo>
                    <a:pt x="274" y="1"/>
                    <a:pt x="231" y="1"/>
                    <a:pt x="187" y="30"/>
                  </a:cubicBezTo>
                  <a:cubicBezTo>
                    <a:pt x="72" y="73"/>
                    <a:pt x="0" y="188"/>
                    <a:pt x="0" y="318"/>
                  </a:cubicBezTo>
                  <a:cubicBezTo>
                    <a:pt x="0" y="346"/>
                    <a:pt x="15" y="375"/>
                    <a:pt x="15" y="404"/>
                  </a:cubicBezTo>
                  <a:cubicBezTo>
                    <a:pt x="29" y="462"/>
                    <a:pt x="58" y="505"/>
                    <a:pt x="101" y="548"/>
                  </a:cubicBezTo>
                  <a:lnTo>
                    <a:pt x="173" y="591"/>
                  </a:lnTo>
                  <a:cubicBezTo>
                    <a:pt x="216" y="620"/>
                    <a:pt x="274" y="635"/>
                    <a:pt x="331" y="635"/>
                  </a:cubicBezTo>
                  <a:cubicBezTo>
                    <a:pt x="504" y="620"/>
                    <a:pt x="634" y="476"/>
                    <a:pt x="634" y="303"/>
                  </a:cubicBezTo>
                  <a:cubicBezTo>
                    <a:pt x="634" y="274"/>
                    <a:pt x="634" y="260"/>
                    <a:pt x="619" y="231"/>
                  </a:cubicBezTo>
                  <a:cubicBezTo>
                    <a:pt x="605" y="174"/>
                    <a:pt x="576" y="130"/>
                    <a:pt x="547" y="87"/>
                  </a:cubicBezTo>
                  <a:cubicBezTo>
                    <a:pt x="519" y="73"/>
                    <a:pt x="490" y="58"/>
                    <a:pt x="475" y="30"/>
                  </a:cubicBezTo>
                  <a:cubicBezTo>
                    <a:pt x="418" y="15"/>
                    <a:pt x="375" y="1"/>
                    <a:pt x="317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Título 1">
            <a:extLst>
              <a:ext uri="{FF2B5EF4-FFF2-40B4-BE49-F238E27FC236}">
                <a16:creationId xmlns:a16="http://schemas.microsoft.com/office/drawing/2014/main" id="{F654FB21-B3F7-45A8-96A3-E7B85C517996}"/>
              </a:ext>
            </a:extLst>
          </p:cNvPr>
          <p:cNvSpPr txBox="1">
            <a:spLocks/>
          </p:cNvSpPr>
          <p:nvPr/>
        </p:nvSpPr>
        <p:spPr>
          <a:xfrm>
            <a:off x="-641774" y="270990"/>
            <a:ext cx="10427547" cy="188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mpiere"/>
              <a:buNone/>
              <a:defRPr sz="71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mpiere"/>
              <a:buNone/>
              <a:defRPr sz="52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mpiere"/>
              <a:buNone/>
              <a:defRPr sz="52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mpiere"/>
              <a:buNone/>
              <a:defRPr sz="52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mpiere"/>
              <a:buNone/>
              <a:defRPr sz="52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mpiere"/>
              <a:buNone/>
              <a:defRPr sz="52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mpiere"/>
              <a:buNone/>
              <a:defRPr sz="52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mpiere"/>
              <a:buNone/>
              <a:defRPr sz="52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mpiere"/>
              <a:buNone/>
              <a:defRPr sz="52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9pPr>
          </a:lstStyle>
          <a:p>
            <a:pPr algn="ctr"/>
            <a:r>
              <a:rPr lang="es-ES" sz="4000" b="1" dirty="0"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</a:rPr>
              <a:t>SISTEMA DE REGISTRO DE HISTORIAL MÉDICO</a:t>
            </a:r>
            <a:endParaRPr lang="es-PE" sz="4800" b="1" dirty="0"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A88DCE-C515-4DCC-93BF-D5A21479A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518" y="1330379"/>
            <a:ext cx="1962658" cy="151058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EEB16B3-19AC-4CB7-8E67-937919FA4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552" y="4465934"/>
            <a:ext cx="2661479" cy="6040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5"/>
          <p:cNvSpPr txBox="1">
            <a:spLocks noGrp="1"/>
          </p:cNvSpPr>
          <p:nvPr>
            <p:ph type="title"/>
          </p:nvPr>
        </p:nvSpPr>
        <p:spPr>
          <a:xfrm>
            <a:off x="585518" y="150329"/>
            <a:ext cx="3855853" cy="8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LISTA DE ATENCIONES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1915" t="1388" r="1340" b="3120"/>
          <a:stretch/>
        </p:blipFill>
        <p:spPr>
          <a:xfrm>
            <a:off x="711200" y="827315"/>
            <a:ext cx="8091714" cy="419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66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5"/>
          <p:cNvSpPr txBox="1">
            <a:spLocks noGrp="1"/>
          </p:cNvSpPr>
          <p:nvPr>
            <p:ph type="title"/>
          </p:nvPr>
        </p:nvSpPr>
        <p:spPr>
          <a:xfrm>
            <a:off x="585518" y="150329"/>
            <a:ext cx="3855853" cy="8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HISTORIA CLÍNICA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654" t="985" r="1215" b="1984"/>
          <a:stretch/>
        </p:blipFill>
        <p:spPr>
          <a:xfrm>
            <a:off x="631370" y="812799"/>
            <a:ext cx="8142515" cy="420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01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5"/>
          <p:cNvSpPr txBox="1">
            <a:spLocks noGrp="1"/>
          </p:cNvSpPr>
          <p:nvPr>
            <p:ph type="title"/>
          </p:nvPr>
        </p:nvSpPr>
        <p:spPr>
          <a:xfrm>
            <a:off x="585517" y="150329"/>
            <a:ext cx="4675911" cy="8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LISTA DE HISTORIAS CLÍNICAS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8738" t="3229" r="8549" b="2795"/>
          <a:stretch/>
        </p:blipFill>
        <p:spPr>
          <a:xfrm>
            <a:off x="420915" y="820058"/>
            <a:ext cx="8309427" cy="405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20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39"/>
          <p:cNvGrpSpPr/>
          <p:nvPr/>
        </p:nvGrpSpPr>
        <p:grpSpPr>
          <a:xfrm>
            <a:off x="6955526" y="308689"/>
            <a:ext cx="1465547" cy="1458915"/>
            <a:chOff x="7019104" y="3218529"/>
            <a:chExt cx="1577383" cy="1570077"/>
          </a:xfrm>
        </p:grpSpPr>
        <p:sp>
          <p:nvSpPr>
            <p:cNvPr id="537" name="Google Shape;537;p39"/>
            <p:cNvSpPr/>
            <p:nvPr/>
          </p:nvSpPr>
          <p:spPr>
            <a:xfrm>
              <a:off x="7021796" y="3218529"/>
              <a:ext cx="1572576" cy="1570077"/>
            </a:xfrm>
            <a:custGeom>
              <a:avLst/>
              <a:gdLst/>
              <a:ahLst/>
              <a:cxnLst/>
              <a:rect l="l" t="t" r="r" b="b"/>
              <a:pathLst>
                <a:path w="49074" h="48996" extrusionOk="0">
                  <a:moveTo>
                    <a:pt x="37179" y="0"/>
                  </a:moveTo>
                  <a:cubicBezTo>
                    <a:pt x="36884" y="0"/>
                    <a:pt x="36592" y="113"/>
                    <a:pt x="36375" y="339"/>
                  </a:cubicBezTo>
                  <a:lnTo>
                    <a:pt x="451" y="36462"/>
                  </a:lnTo>
                  <a:cubicBezTo>
                    <a:pt x="0" y="36914"/>
                    <a:pt x="0" y="37649"/>
                    <a:pt x="451" y="38100"/>
                  </a:cubicBezTo>
                  <a:lnTo>
                    <a:pt x="11061" y="48660"/>
                  </a:lnTo>
                  <a:cubicBezTo>
                    <a:pt x="11285" y="48883"/>
                    <a:pt x="11578" y="48996"/>
                    <a:pt x="11872" y="48996"/>
                  </a:cubicBezTo>
                  <a:cubicBezTo>
                    <a:pt x="12171" y="48996"/>
                    <a:pt x="12471" y="48879"/>
                    <a:pt x="12699" y="48643"/>
                  </a:cubicBezTo>
                  <a:lnTo>
                    <a:pt x="48622" y="12519"/>
                  </a:lnTo>
                  <a:cubicBezTo>
                    <a:pt x="49073" y="12068"/>
                    <a:pt x="49073" y="11333"/>
                    <a:pt x="48605" y="10882"/>
                  </a:cubicBezTo>
                  <a:lnTo>
                    <a:pt x="37995" y="339"/>
                  </a:lnTo>
                  <a:cubicBezTo>
                    <a:pt x="37770" y="113"/>
                    <a:pt x="37473" y="0"/>
                    <a:pt x="37179" y="0"/>
                  </a:cubicBezTo>
                  <a:close/>
                </a:path>
              </a:pathLst>
            </a:custGeom>
            <a:solidFill>
              <a:srgbClr val="F3E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7502054" y="3701671"/>
              <a:ext cx="611483" cy="603536"/>
            </a:xfrm>
            <a:custGeom>
              <a:avLst/>
              <a:gdLst/>
              <a:ahLst/>
              <a:cxnLst/>
              <a:rect l="l" t="t" r="r" b="b"/>
              <a:pathLst>
                <a:path w="19082" h="18834" extrusionOk="0">
                  <a:moveTo>
                    <a:pt x="10929" y="1"/>
                  </a:moveTo>
                  <a:cubicBezTo>
                    <a:pt x="10677" y="1"/>
                    <a:pt x="10436" y="89"/>
                    <a:pt x="10260" y="266"/>
                  </a:cubicBezTo>
                  <a:lnTo>
                    <a:pt x="402" y="10191"/>
                  </a:lnTo>
                  <a:cubicBezTo>
                    <a:pt x="1" y="10575"/>
                    <a:pt x="51" y="11260"/>
                    <a:pt x="519" y="11711"/>
                  </a:cubicBezTo>
                  <a:lnTo>
                    <a:pt x="7302" y="18461"/>
                  </a:lnTo>
                  <a:cubicBezTo>
                    <a:pt x="7548" y="18707"/>
                    <a:pt x="7862" y="18834"/>
                    <a:pt x="8160" y="18834"/>
                  </a:cubicBezTo>
                  <a:cubicBezTo>
                    <a:pt x="8410" y="18834"/>
                    <a:pt x="8648" y="18745"/>
                    <a:pt x="8823" y="18562"/>
                  </a:cubicBezTo>
                  <a:lnTo>
                    <a:pt x="18681" y="8637"/>
                  </a:lnTo>
                  <a:cubicBezTo>
                    <a:pt x="19082" y="8253"/>
                    <a:pt x="19032" y="7568"/>
                    <a:pt x="18581" y="7116"/>
                  </a:cubicBezTo>
                  <a:lnTo>
                    <a:pt x="11780" y="366"/>
                  </a:lnTo>
                  <a:cubicBezTo>
                    <a:pt x="11537" y="123"/>
                    <a:pt x="11225" y="1"/>
                    <a:pt x="10929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8131194" y="3500973"/>
              <a:ext cx="61590" cy="58578"/>
            </a:xfrm>
            <a:custGeom>
              <a:avLst/>
              <a:gdLst/>
              <a:ahLst/>
              <a:cxnLst/>
              <a:rect l="l" t="t" r="r" b="b"/>
              <a:pathLst>
                <a:path w="1922" h="1828" extrusionOk="0">
                  <a:moveTo>
                    <a:pt x="928" y="1"/>
                  </a:moveTo>
                  <a:cubicBezTo>
                    <a:pt x="457" y="1"/>
                    <a:pt x="0" y="369"/>
                    <a:pt x="0" y="915"/>
                  </a:cubicBezTo>
                  <a:cubicBezTo>
                    <a:pt x="11" y="1465"/>
                    <a:pt x="453" y="1827"/>
                    <a:pt x="914" y="1827"/>
                  </a:cubicBezTo>
                  <a:cubicBezTo>
                    <a:pt x="1139" y="1827"/>
                    <a:pt x="1368" y="1741"/>
                    <a:pt x="1554" y="1550"/>
                  </a:cubicBezTo>
                  <a:cubicBezTo>
                    <a:pt x="1922" y="1199"/>
                    <a:pt x="1922" y="614"/>
                    <a:pt x="1554" y="263"/>
                  </a:cubicBezTo>
                  <a:cubicBezTo>
                    <a:pt x="1373" y="82"/>
                    <a:pt x="1149" y="1"/>
                    <a:pt x="928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8249696" y="3618771"/>
              <a:ext cx="61430" cy="58450"/>
            </a:xfrm>
            <a:custGeom>
              <a:avLst/>
              <a:gdLst/>
              <a:ahLst/>
              <a:cxnLst/>
              <a:rect l="l" t="t" r="r" b="b"/>
              <a:pathLst>
                <a:path w="1917" h="1824" extrusionOk="0">
                  <a:moveTo>
                    <a:pt x="923" y="1"/>
                  </a:moveTo>
                  <a:cubicBezTo>
                    <a:pt x="453" y="1"/>
                    <a:pt x="0" y="369"/>
                    <a:pt x="12" y="915"/>
                  </a:cubicBezTo>
                  <a:cubicBezTo>
                    <a:pt x="12" y="1457"/>
                    <a:pt x="454" y="1823"/>
                    <a:pt x="922" y="1823"/>
                  </a:cubicBezTo>
                  <a:cubicBezTo>
                    <a:pt x="1146" y="1823"/>
                    <a:pt x="1376" y="1739"/>
                    <a:pt x="1565" y="1550"/>
                  </a:cubicBezTo>
                  <a:cubicBezTo>
                    <a:pt x="1916" y="1199"/>
                    <a:pt x="1916" y="614"/>
                    <a:pt x="1549" y="263"/>
                  </a:cubicBezTo>
                  <a:cubicBezTo>
                    <a:pt x="1367" y="82"/>
                    <a:pt x="1143" y="1"/>
                    <a:pt x="923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8108698" y="3642516"/>
              <a:ext cx="61078" cy="58386"/>
            </a:xfrm>
            <a:custGeom>
              <a:avLst/>
              <a:gdLst/>
              <a:ahLst/>
              <a:cxnLst/>
              <a:rect l="l" t="t" r="r" b="b"/>
              <a:pathLst>
                <a:path w="1906" h="1822" extrusionOk="0">
                  <a:moveTo>
                    <a:pt x="906" y="0"/>
                  </a:moveTo>
                  <a:cubicBezTo>
                    <a:pt x="443" y="0"/>
                    <a:pt x="0" y="367"/>
                    <a:pt x="0" y="909"/>
                  </a:cubicBezTo>
                  <a:cubicBezTo>
                    <a:pt x="0" y="1459"/>
                    <a:pt x="446" y="1821"/>
                    <a:pt x="911" y="1821"/>
                  </a:cubicBezTo>
                  <a:cubicBezTo>
                    <a:pt x="1137" y="1821"/>
                    <a:pt x="1368" y="1735"/>
                    <a:pt x="1554" y="1544"/>
                  </a:cubicBezTo>
                  <a:cubicBezTo>
                    <a:pt x="1905" y="1193"/>
                    <a:pt x="1905" y="625"/>
                    <a:pt x="1538" y="274"/>
                  </a:cubicBezTo>
                  <a:cubicBezTo>
                    <a:pt x="1354" y="84"/>
                    <a:pt x="1127" y="0"/>
                    <a:pt x="906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7422807" y="4447486"/>
              <a:ext cx="61623" cy="58322"/>
            </a:xfrm>
            <a:custGeom>
              <a:avLst/>
              <a:gdLst/>
              <a:ahLst/>
              <a:cxnLst/>
              <a:rect l="l" t="t" r="r" b="b"/>
              <a:pathLst>
                <a:path w="1923" h="1820" extrusionOk="0">
                  <a:moveTo>
                    <a:pt x="1004" y="1"/>
                  </a:moveTo>
                  <a:cubicBezTo>
                    <a:pt x="780" y="1"/>
                    <a:pt x="552" y="83"/>
                    <a:pt x="368" y="267"/>
                  </a:cubicBezTo>
                  <a:cubicBezTo>
                    <a:pt x="1" y="618"/>
                    <a:pt x="17" y="1203"/>
                    <a:pt x="368" y="1553"/>
                  </a:cubicBezTo>
                  <a:cubicBezTo>
                    <a:pt x="552" y="1737"/>
                    <a:pt x="779" y="1819"/>
                    <a:pt x="1002" y="1819"/>
                  </a:cubicBezTo>
                  <a:cubicBezTo>
                    <a:pt x="1470" y="1819"/>
                    <a:pt x="1922" y="1456"/>
                    <a:pt x="1922" y="902"/>
                  </a:cubicBezTo>
                  <a:cubicBezTo>
                    <a:pt x="1922" y="360"/>
                    <a:pt x="1472" y="1"/>
                    <a:pt x="1004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7304497" y="4329689"/>
              <a:ext cx="61590" cy="58322"/>
            </a:xfrm>
            <a:custGeom>
              <a:avLst/>
              <a:gdLst/>
              <a:ahLst/>
              <a:cxnLst/>
              <a:rect l="l" t="t" r="r" b="b"/>
              <a:pathLst>
                <a:path w="1922" h="1820" extrusionOk="0">
                  <a:moveTo>
                    <a:pt x="1000" y="1"/>
                  </a:moveTo>
                  <a:cubicBezTo>
                    <a:pt x="778" y="1"/>
                    <a:pt x="552" y="83"/>
                    <a:pt x="368" y="267"/>
                  </a:cubicBezTo>
                  <a:cubicBezTo>
                    <a:pt x="0" y="618"/>
                    <a:pt x="0" y="1203"/>
                    <a:pt x="368" y="1554"/>
                  </a:cubicBezTo>
                  <a:cubicBezTo>
                    <a:pt x="551" y="1737"/>
                    <a:pt x="778" y="1819"/>
                    <a:pt x="1001" y="1819"/>
                  </a:cubicBezTo>
                  <a:cubicBezTo>
                    <a:pt x="1469" y="1819"/>
                    <a:pt x="1922" y="1456"/>
                    <a:pt x="1922" y="902"/>
                  </a:cubicBezTo>
                  <a:cubicBezTo>
                    <a:pt x="1910" y="360"/>
                    <a:pt x="1464" y="1"/>
                    <a:pt x="1000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7445847" y="4305911"/>
              <a:ext cx="61430" cy="58418"/>
            </a:xfrm>
            <a:custGeom>
              <a:avLst/>
              <a:gdLst/>
              <a:ahLst/>
              <a:cxnLst/>
              <a:rect l="l" t="t" r="r" b="b"/>
              <a:pathLst>
                <a:path w="1917" h="1823" extrusionOk="0">
                  <a:moveTo>
                    <a:pt x="1000" y="0"/>
                  </a:moveTo>
                  <a:cubicBezTo>
                    <a:pt x="778" y="0"/>
                    <a:pt x="552" y="84"/>
                    <a:pt x="368" y="274"/>
                  </a:cubicBezTo>
                  <a:cubicBezTo>
                    <a:pt x="0" y="625"/>
                    <a:pt x="0" y="1210"/>
                    <a:pt x="368" y="1560"/>
                  </a:cubicBezTo>
                  <a:cubicBezTo>
                    <a:pt x="549" y="1742"/>
                    <a:pt x="773" y="1823"/>
                    <a:pt x="993" y="1823"/>
                  </a:cubicBezTo>
                  <a:cubicBezTo>
                    <a:pt x="1463" y="1823"/>
                    <a:pt x="1916" y="1455"/>
                    <a:pt x="1905" y="909"/>
                  </a:cubicBezTo>
                  <a:cubicBezTo>
                    <a:pt x="1905" y="367"/>
                    <a:pt x="1462" y="0"/>
                    <a:pt x="1000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7019104" y="3220676"/>
              <a:ext cx="1577383" cy="1565334"/>
            </a:xfrm>
            <a:custGeom>
              <a:avLst/>
              <a:gdLst/>
              <a:ahLst/>
              <a:cxnLst/>
              <a:rect l="l" t="t" r="r" b="b"/>
              <a:pathLst>
                <a:path w="49224" h="48848" extrusionOk="0">
                  <a:moveTo>
                    <a:pt x="11822" y="0"/>
                  </a:moveTo>
                  <a:cubicBezTo>
                    <a:pt x="11529" y="0"/>
                    <a:pt x="11237" y="113"/>
                    <a:pt x="11011" y="339"/>
                  </a:cubicBezTo>
                  <a:lnTo>
                    <a:pt x="452" y="10948"/>
                  </a:lnTo>
                  <a:cubicBezTo>
                    <a:pt x="1" y="11416"/>
                    <a:pt x="1" y="12135"/>
                    <a:pt x="452" y="12586"/>
                  </a:cubicBezTo>
                  <a:lnTo>
                    <a:pt x="36592" y="48509"/>
                  </a:lnTo>
                  <a:cubicBezTo>
                    <a:pt x="36818" y="48735"/>
                    <a:pt x="37114" y="48848"/>
                    <a:pt x="37411" y="48848"/>
                  </a:cubicBezTo>
                  <a:cubicBezTo>
                    <a:pt x="37708" y="48848"/>
                    <a:pt x="38004" y="48735"/>
                    <a:pt x="38230" y="48509"/>
                  </a:cubicBezTo>
                  <a:lnTo>
                    <a:pt x="48773" y="37899"/>
                  </a:lnTo>
                  <a:cubicBezTo>
                    <a:pt x="49224" y="37448"/>
                    <a:pt x="49224" y="36713"/>
                    <a:pt x="48773" y="36262"/>
                  </a:cubicBezTo>
                  <a:lnTo>
                    <a:pt x="12632" y="339"/>
                  </a:lnTo>
                  <a:cubicBezTo>
                    <a:pt x="12407" y="113"/>
                    <a:pt x="12114" y="0"/>
                    <a:pt x="11822" y="0"/>
                  </a:cubicBezTo>
                  <a:close/>
                </a:path>
              </a:pathLst>
            </a:custGeom>
            <a:solidFill>
              <a:srgbClr val="F3E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7502054" y="3701895"/>
              <a:ext cx="611483" cy="602863"/>
            </a:xfrm>
            <a:custGeom>
              <a:avLst/>
              <a:gdLst/>
              <a:ahLst/>
              <a:cxnLst/>
              <a:rect l="l" t="t" r="r" b="b"/>
              <a:pathLst>
                <a:path w="19082" h="18813" extrusionOk="0">
                  <a:moveTo>
                    <a:pt x="8113" y="1"/>
                  </a:moveTo>
                  <a:cubicBezTo>
                    <a:pt x="7814" y="1"/>
                    <a:pt x="7500" y="128"/>
                    <a:pt x="7252" y="376"/>
                  </a:cubicBezTo>
                  <a:lnTo>
                    <a:pt x="502" y="7160"/>
                  </a:lnTo>
                  <a:cubicBezTo>
                    <a:pt x="51" y="7611"/>
                    <a:pt x="1" y="8296"/>
                    <a:pt x="402" y="8697"/>
                  </a:cubicBezTo>
                  <a:lnTo>
                    <a:pt x="10310" y="18555"/>
                  </a:lnTo>
                  <a:cubicBezTo>
                    <a:pt x="10490" y="18728"/>
                    <a:pt x="10728" y="18813"/>
                    <a:pt x="10977" y="18813"/>
                  </a:cubicBezTo>
                  <a:cubicBezTo>
                    <a:pt x="11280" y="18813"/>
                    <a:pt x="11599" y="18686"/>
                    <a:pt x="11847" y="18438"/>
                  </a:cubicBezTo>
                  <a:lnTo>
                    <a:pt x="18581" y="11654"/>
                  </a:lnTo>
                  <a:cubicBezTo>
                    <a:pt x="19032" y="11203"/>
                    <a:pt x="19082" y="10518"/>
                    <a:pt x="18698" y="10117"/>
                  </a:cubicBezTo>
                  <a:lnTo>
                    <a:pt x="8773" y="259"/>
                  </a:lnTo>
                  <a:cubicBezTo>
                    <a:pt x="8592" y="86"/>
                    <a:pt x="8358" y="1"/>
                    <a:pt x="8113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8242005" y="4326997"/>
              <a:ext cx="78222" cy="58258"/>
            </a:xfrm>
            <a:custGeom>
              <a:avLst/>
              <a:gdLst/>
              <a:ahLst/>
              <a:cxnLst/>
              <a:rect l="l" t="t" r="r" b="b"/>
              <a:pathLst>
                <a:path w="2441" h="1818" extrusionOk="0">
                  <a:moveTo>
                    <a:pt x="1221" y="0"/>
                  </a:moveTo>
                  <a:cubicBezTo>
                    <a:pt x="402" y="0"/>
                    <a:pt x="1" y="986"/>
                    <a:pt x="586" y="1554"/>
                  </a:cubicBezTo>
                  <a:cubicBezTo>
                    <a:pt x="761" y="1729"/>
                    <a:pt x="991" y="1817"/>
                    <a:pt x="1221" y="1817"/>
                  </a:cubicBezTo>
                  <a:cubicBezTo>
                    <a:pt x="1450" y="1817"/>
                    <a:pt x="1680" y="1729"/>
                    <a:pt x="1856" y="1554"/>
                  </a:cubicBezTo>
                  <a:cubicBezTo>
                    <a:pt x="2440" y="986"/>
                    <a:pt x="2023" y="0"/>
                    <a:pt x="1221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8124240" y="4445307"/>
              <a:ext cx="78190" cy="58258"/>
            </a:xfrm>
            <a:custGeom>
              <a:avLst/>
              <a:gdLst/>
              <a:ahLst/>
              <a:cxnLst/>
              <a:rect l="l" t="t" r="r" b="b"/>
              <a:pathLst>
                <a:path w="2440" h="1818" extrusionOk="0">
                  <a:moveTo>
                    <a:pt x="1220" y="1"/>
                  </a:moveTo>
                  <a:cubicBezTo>
                    <a:pt x="401" y="1"/>
                    <a:pt x="0" y="987"/>
                    <a:pt x="585" y="1555"/>
                  </a:cubicBezTo>
                  <a:cubicBezTo>
                    <a:pt x="760" y="1730"/>
                    <a:pt x="990" y="1818"/>
                    <a:pt x="1222" y="1818"/>
                  </a:cubicBezTo>
                  <a:cubicBezTo>
                    <a:pt x="1454" y="1818"/>
                    <a:pt x="1688" y="1730"/>
                    <a:pt x="1871" y="1555"/>
                  </a:cubicBezTo>
                  <a:cubicBezTo>
                    <a:pt x="2439" y="987"/>
                    <a:pt x="2022" y="1"/>
                    <a:pt x="1220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8100655" y="4303957"/>
              <a:ext cx="78222" cy="58258"/>
            </a:xfrm>
            <a:custGeom>
              <a:avLst/>
              <a:gdLst/>
              <a:ahLst/>
              <a:cxnLst/>
              <a:rect l="l" t="t" r="r" b="b"/>
              <a:pathLst>
                <a:path w="2441" h="1818" extrusionOk="0">
                  <a:moveTo>
                    <a:pt x="1221" y="1"/>
                  </a:moveTo>
                  <a:cubicBezTo>
                    <a:pt x="402" y="1"/>
                    <a:pt x="1" y="986"/>
                    <a:pt x="586" y="1555"/>
                  </a:cubicBezTo>
                  <a:cubicBezTo>
                    <a:pt x="761" y="1730"/>
                    <a:pt x="991" y="1818"/>
                    <a:pt x="1221" y="1818"/>
                  </a:cubicBezTo>
                  <a:cubicBezTo>
                    <a:pt x="1450" y="1818"/>
                    <a:pt x="1680" y="1730"/>
                    <a:pt x="1855" y="1555"/>
                  </a:cubicBezTo>
                  <a:cubicBezTo>
                    <a:pt x="2440" y="986"/>
                    <a:pt x="2023" y="1"/>
                    <a:pt x="1221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7295909" y="3621430"/>
              <a:ext cx="77677" cy="58258"/>
            </a:xfrm>
            <a:custGeom>
              <a:avLst/>
              <a:gdLst/>
              <a:ahLst/>
              <a:cxnLst/>
              <a:rect l="l" t="t" r="r" b="b"/>
              <a:pathLst>
                <a:path w="2424" h="1818" extrusionOk="0">
                  <a:moveTo>
                    <a:pt x="1206" y="0"/>
                  </a:moveTo>
                  <a:cubicBezTo>
                    <a:pt x="974" y="0"/>
                    <a:pt x="744" y="88"/>
                    <a:pt x="569" y="264"/>
                  </a:cubicBezTo>
                  <a:cubicBezTo>
                    <a:pt x="1" y="848"/>
                    <a:pt x="402" y="1818"/>
                    <a:pt x="1204" y="1818"/>
                  </a:cubicBezTo>
                  <a:cubicBezTo>
                    <a:pt x="2023" y="1818"/>
                    <a:pt x="2424" y="832"/>
                    <a:pt x="1855" y="264"/>
                  </a:cubicBezTo>
                  <a:cubicBezTo>
                    <a:pt x="1672" y="88"/>
                    <a:pt x="1438" y="0"/>
                    <a:pt x="1206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7413194" y="3503088"/>
              <a:ext cx="78190" cy="58258"/>
            </a:xfrm>
            <a:custGeom>
              <a:avLst/>
              <a:gdLst/>
              <a:ahLst/>
              <a:cxnLst/>
              <a:rect l="l" t="t" r="r" b="b"/>
              <a:pathLst>
                <a:path w="2440" h="1818" extrusionOk="0">
                  <a:moveTo>
                    <a:pt x="1222" y="1"/>
                  </a:moveTo>
                  <a:cubicBezTo>
                    <a:pt x="990" y="1"/>
                    <a:pt x="760" y="89"/>
                    <a:pt x="585" y="264"/>
                  </a:cubicBezTo>
                  <a:cubicBezTo>
                    <a:pt x="0" y="849"/>
                    <a:pt x="418" y="1818"/>
                    <a:pt x="1236" y="1818"/>
                  </a:cubicBezTo>
                  <a:cubicBezTo>
                    <a:pt x="2038" y="1818"/>
                    <a:pt x="2439" y="832"/>
                    <a:pt x="1871" y="264"/>
                  </a:cubicBezTo>
                  <a:cubicBezTo>
                    <a:pt x="1688" y="89"/>
                    <a:pt x="1454" y="1"/>
                    <a:pt x="1222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7437259" y="3644439"/>
              <a:ext cx="77677" cy="58258"/>
            </a:xfrm>
            <a:custGeom>
              <a:avLst/>
              <a:gdLst/>
              <a:ahLst/>
              <a:cxnLst/>
              <a:rect l="l" t="t" r="r" b="b"/>
              <a:pathLst>
                <a:path w="2424" h="1818" extrusionOk="0">
                  <a:moveTo>
                    <a:pt x="1212" y="1"/>
                  </a:moveTo>
                  <a:cubicBezTo>
                    <a:pt x="978" y="1"/>
                    <a:pt x="744" y="89"/>
                    <a:pt x="569" y="264"/>
                  </a:cubicBezTo>
                  <a:cubicBezTo>
                    <a:pt x="1" y="849"/>
                    <a:pt x="402" y="1818"/>
                    <a:pt x="1221" y="1818"/>
                  </a:cubicBezTo>
                  <a:cubicBezTo>
                    <a:pt x="2023" y="1818"/>
                    <a:pt x="2424" y="832"/>
                    <a:pt x="1856" y="264"/>
                  </a:cubicBezTo>
                  <a:cubicBezTo>
                    <a:pt x="1680" y="89"/>
                    <a:pt x="1446" y="1"/>
                    <a:pt x="1212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39"/>
          <p:cNvGrpSpPr/>
          <p:nvPr/>
        </p:nvGrpSpPr>
        <p:grpSpPr>
          <a:xfrm>
            <a:off x="720000" y="2258601"/>
            <a:ext cx="3481228" cy="2303176"/>
            <a:chOff x="720000" y="2258601"/>
            <a:chExt cx="3481228" cy="2303176"/>
          </a:xfrm>
        </p:grpSpPr>
        <p:grpSp>
          <p:nvGrpSpPr>
            <p:cNvPr id="554" name="Google Shape;554;p39"/>
            <p:cNvGrpSpPr/>
            <p:nvPr/>
          </p:nvGrpSpPr>
          <p:grpSpPr>
            <a:xfrm>
              <a:off x="720000" y="2258601"/>
              <a:ext cx="3481228" cy="2303176"/>
              <a:chOff x="4439941" y="2113720"/>
              <a:chExt cx="3760238" cy="2487768"/>
            </a:xfrm>
          </p:grpSpPr>
          <p:sp>
            <p:nvSpPr>
              <p:cNvPr id="555" name="Google Shape;555;p39"/>
              <p:cNvSpPr/>
              <p:nvPr/>
            </p:nvSpPr>
            <p:spPr>
              <a:xfrm>
                <a:off x="4518174" y="2560578"/>
                <a:ext cx="920533" cy="1660999"/>
              </a:xfrm>
              <a:custGeom>
                <a:avLst/>
                <a:gdLst/>
                <a:ahLst/>
                <a:cxnLst/>
                <a:rect l="l" t="t" r="r" b="b"/>
                <a:pathLst>
                  <a:path w="28628" h="51656" extrusionOk="0">
                    <a:moveTo>
                      <a:pt x="24262" y="6099"/>
                    </a:moveTo>
                    <a:lnTo>
                      <a:pt x="24262" y="21279"/>
                    </a:lnTo>
                    <a:lnTo>
                      <a:pt x="5849" y="21279"/>
                    </a:lnTo>
                    <a:lnTo>
                      <a:pt x="5849" y="19513"/>
                    </a:lnTo>
                    <a:cubicBezTo>
                      <a:pt x="5949" y="19046"/>
                      <a:pt x="6132" y="18596"/>
                      <a:pt x="6382" y="18196"/>
                    </a:cubicBezTo>
                    <a:lnTo>
                      <a:pt x="17946" y="6632"/>
                    </a:lnTo>
                    <a:cubicBezTo>
                      <a:pt x="18330" y="6333"/>
                      <a:pt x="18780" y="6149"/>
                      <a:pt x="19263" y="6099"/>
                    </a:cubicBezTo>
                    <a:close/>
                    <a:moveTo>
                      <a:pt x="19129" y="1"/>
                    </a:moveTo>
                    <a:cubicBezTo>
                      <a:pt x="17946" y="34"/>
                      <a:pt x="16780" y="301"/>
                      <a:pt x="15697" y="767"/>
                    </a:cubicBezTo>
                    <a:cubicBezTo>
                      <a:pt x="14580" y="1200"/>
                      <a:pt x="13547" y="1834"/>
                      <a:pt x="12681" y="2667"/>
                    </a:cubicBezTo>
                    <a:lnTo>
                      <a:pt x="2667" y="12931"/>
                    </a:lnTo>
                    <a:cubicBezTo>
                      <a:pt x="1850" y="13797"/>
                      <a:pt x="1200" y="14831"/>
                      <a:pt x="784" y="15947"/>
                    </a:cubicBezTo>
                    <a:cubicBezTo>
                      <a:pt x="300" y="17030"/>
                      <a:pt x="34" y="18196"/>
                      <a:pt x="1" y="19396"/>
                    </a:cubicBezTo>
                    <a:lnTo>
                      <a:pt x="1" y="50705"/>
                    </a:lnTo>
                    <a:lnTo>
                      <a:pt x="5849" y="50705"/>
                    </a:lnTo>
                    <a:lnTo>
                      <a:pt x="5849" y="51655"/>
                    </a:lnTo>
                    <a:lnTo>
                      <a:pt x="28627" y="51655"/>
                    </a:lnTo>
                    <a:lnTo>
                      <a:pt x="28627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9"/>
              <p:cNvSpPr/>
              <p:nvPr/>
            </p:nvSpPr>
            <p:spPr>
              <a:xfrm>
                <a:off x="5435974" y="2113720"/>
                <a:ext cx="2685971" cy="2107857"/>
              </a:xfrm>
              <a:custGeom>
                <a:avLst/>
                <a:gdLst/>
                <a:ahLst/>
                <a:cxnLst/>
                <a:rect l="l" t="t" r="r" b="b"/>
                <a:pathLst>
                  <a:path w="83532" h="65553" extrusionOk="0">
                    <a:moveTo>
                      <a:pt x="79777" y="0"/>
                    </a:moveTo>
                    <a:cubicBezTo>
                      <a:pt x="79756" y="0"/>
                      <a:pt x="79736" y="1"/>
                      <a:pt x="79716" y="1"/>
                    </a:cubicBezTo>
                    <a:lnTo>
                      <a:pt x="3800" y="1"/>
                    </a:lnTo>
                    <a:cubicBezTo>
                      <a:pt x="1717" y="18"/>
                      <a:pt x="34" y="1701"/>
                      <a:pt x="1" y="3783"/>
                    </a:cubicBezTo>
                    <a:lnTo>
                      <a:pt x="1" y="65552"/>
                    </a:lnTo>
                    <a:lnTo>
                      <a:pt x="79716" y="65552"/>
                    </a:lnTo>
                    <a:cubicBezTo>
                      <a:pt x="81798" y="65519"/>
                      <a:pt x="83481" y="63836"/>
                      <a:pt x="83515" y="61753"/>
                    </a:cubicBezTo>
                    <a:lnTo>
                      <a:pt x="83515" y="3783"/>
                    </a:lnTo>
                    <a:cubicBezTo>
                      <a:pt x="83531" y="2784"/>
                      <a:pt x="83115" y="1817"/>
                      <a:pt x="82398" y="1117"/>
                    </a:cubicBezTo>
                    <a:cubicBezTo>
                      <a:pt x="81713" y="399"/>
                      <a:pt x="80771" y="0"/>
                      <a:pt x="79777" y="0"/>
                    </a:cubicBez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9"/>
              <p:cNvSpPr/>
              <p:nvPr/>
            </p:nvSpPr>
            <p:spPr>
              <a:xfrm>
                <a:off x="4984839" y="3436609"/>
                <a:ext cx="321518" cy="64310"/>
              </a:xfrm>
              <a:custGeom>
                <a:avLst/>
                <a:gdLst/>
                <a:ahLst/>
                <a:cxnLst/>
                <a:rect l="l" t="t" r="r" b="b"/>
                <a:pathLst>
                  <a:path w="9999" h="2000" extrusionOk="0">
                    <a:moveTo>
                      <a:pt x="1334" y="0"/>
                    </a:moveTo>
                    <a:cubicBezTo>
                      <a:pt x="1" y="0"/>
                      <a:pt x="1" y="2000"/>
                      <a:pt x="1334" y="2000"/>
                    </a:cubicBezTo>
                    <a:lnTo>
                      <a:pt x="8999" y="2000"/>
                    </a:lnTo>
                    <a:cubicBezTo>
                      <a:pt x="9549" y="2000"/>
                      <a:pt x="9998" y="1550"/>
                      <a:pt x="9998" y="1000"/>
                    </a:cubicBezTo>
                    <a:cubicBezTo>
                      <a:pt x="9998" y="450"/>
                      <a:pt x="9549" y="0"/>
                      <a:pt x="8999" y="0"/>
                    </a:cubicBezTo>
                    <a:close/>
                  </a:path>
                </a:pathLst>
              </a:custGeom>
              <a:solidFill>
                <a:srgbClr val="0A2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9"/>
              <p:cNvSpPr/>
              <p:nvPr/>
            </p:nvSpPr>
            <p:spPr>
              <a:xfrm>
                <a:off x="5435974" y="2113720"/>
                <a:ext cx="2685971" cy="2107857"/>
              </a:xfrm>
              <a:custGeom>
                <a:avLst/>
                <a:gdLst/>
                <a:ahLst/>
                <a:cxnLst/>
                <a:rect l="l" t="t" r="r" b="b"/>
                <a:pathLst>
                  <a:path w="83532" h="65553" extrusionOk="0">
                    <a:moveTo>
                      <a:pt x="79777" y="0"/>
                    </a:moveTo>
                    <a:cubicBezTo>
                      <a:pt x="79756" y="0"/>
                      <a:pt x="79736" y="1"/>
                      <a:pt x="79716" y="1"/>
                    </a:cubicBezTo>
                    <a:lnTo>
                      <a:pt x="3800" y="1"/>
                    </a:lnTo>
                    <a:cubicBezTo>
                      <a:pt x="1717" y="18"/>
                      <a:pt x="34" y="1701"/>
                      <a:pt x="1" y="3783"/>
                    </a:cubicBezTo>
                    <a:lnTo>
                      <a:pt x="1" y="65552"/>
                    </a:lnTo>
                    <a:lnTo>
                      <a:pt x="79716" y="65552"/>
                    </a:lnTo>
                    <a:cubicBezTo>
                      <a:pt x="81798" y="65519"/>
                      <a:pt x="83481" y="63836"/>
                      <a:pt x="83515" y="61753"/>
                    </a:cubicBezTo>
                    <a:lnTo>
                      <a:pt x="83515" y="3783"/>
                    </a:lnTo>
                    <a:cubicBezTo>
                      <a:pt x="83531" y="2784"/>
                      <a:pt x="83115" y="1817"/>
                      <a:pt x="82398" y="1117"/>
                    </a:cubicBezTo>
                    <a:cubicBezTo>
                      <a:pt x="81713" y="399"/>
                      <a:pt x="80771" y="0"/>
                      <a:pt x="79777" y="0"/>
                    </a:cubicBezTo>
                    <a:close/>
                  </a:path>
                </a:pathLst>
              </a:custGeom>
              <a:solidFill>
                <a:srgbClr val="FFFFFF">
                  <a:alpha val="45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9"/>
              <p:cNvSpPr/>
              <p:nvPr/>
            </p:nvSpPr>
            <p:spPr>
              <a:xfrm>
                <a:off x="6071968" y="2475914"/>
                <a:ext cx="1290219" cy="1240958"/>
              </a:xfrm>
              <a:custGeom>
                <a:avLst/>
                <a:gdLst/>
                <a:ahLst/>
                <a:cxnLst/>
                <a:rect l="l" t="t" r="r" b="b"/>
                <a:pathLst>
                  <a:path w="40125" h="38593" extrusionOk="0">
                    <a:moveTo>
                      <a:pt x="20829" y="1"/>
                    </a:moveTo>
                    <a:cubicBezTo>
                      <a:pt x="13014" y="1"/>
                      <a:pt x="5983" y="4700"/>
                      <a:pt x="3000" y="11915"/>
                    </a:cubicBezTo>
                    <a:cubicBezTo>
                      <a:pt x="1" y="19113"/>
                      <a:pt x="1667" y="27428"/>
                      <a:pt x="7182" y="32943"/>
                    </a:cubicBezTo>
                    <a:cubicBezTo>
                      <a:pt x="10872" y="36633"/>
                      <a:pt x="15807" y="38593"/>
                      <a:pt x="20830" y="38593"/>
                    </a:cubicBezTo>
                    <a:cubicBezTo>
                      <a:pt x="23316" y="38593"/>
                      <a:pt x="25822" y="38113"/>
                      <a:pt x="28211" y="37126"/>
                    </a:cubicBezTo>
                    <a:cubicBezTo>
                      <a:pt x="35426" y="34143"/>
                      <a:pt x="40125" y="27095"/>
                      <a:pt x="40125" y="19296"/>
                    </a:cubicBezTo>
                    <a:cubicBezTo>
                      <a:pt x="40125" y="8632"/>
                      <a:pt x="31477" y="1"/>
                      <a:pt x="208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9"/>
              <p:cNvSpPr/>
              <p:nvPr/>
            </p:nvSpPr>
            <p:spPr>
              <a:xfrm>
                <a:off x="6384868" y="2740067"/>
                <a:ext cx="713166" cy="712651"/>
              </a:xfrm>
              <a:custGeom>
                <a:avLst/>
                <a:gdLst/>
                <a:ahLst/>
                <a:cxnLst/>
                <a:rect l="l" t="t" r="r" b="b"/>
                <a:pathLst>
                  <a:path w="22179" h="22163" extrusionOk="0">
                    <a:moveTo>
                      <a:pt x="8682" y="1"/>
                    </a:moveTo>
                    <a:cubicBezTo>
                      <a:pt x="8149" y="1"/>
                      <a:pt x="7716" y="434"/>
                      <a:pt x="7716" y="967"/>
                    </a:cubicBezTo>
                    <a:lnTo>
                      <a:pt x="7716" y="7716"/>
                    </a:lnTo>
                    <a:lnTo>
                      <a:pt x="967" y="7716"/>
                    </a:lnTo>
                    <a:cubicBezTo>
                      <a:pt x="957" y="7715"/>
                      <a:pt x="947" y="7715"/>
                      <a:pt x="937" y="7715"/>
                    </a:cubicBezTo>
                    <a:cubicBezTo>
                      <a:pt x="418" y="7715"/>
                      <a:pt x="1" y="8142"/>
                      <a:pt x="1" y="8665"/>
                    </a:cubicBezTo>
                    <a:lnTo>
                      <a:pt x="1" y="13498"/>
                    </a:lnTo>
                    <a:cubicBezTo>
                      <a:pt x="1" y="14014"/>
                      <a:pt x="434" y="14447"/>
                      <a:pt x="967" y="14447"/>
                    </a:cubicBezTo>
                    <a:lnTo>
                      <a:pt x="7716" y="14447"/>
                    </a:lnTo>
                    <a:lnTo>
                      <a:pt x="7716" y="21196"/>
                    </a:lnTo>
                    <a:cubicBezTo>
                      <a:pt x="7716" y="21729"/>
                      <a:pt x="8149" y="22162"/>
                      <a:pt x="8682" y="22162"/>
                    </a:cubicBezTo>
                    <a:lnTo>
                      <a:pt x="13498" y="22162"/>
                    </a:lnTo>
                    <a:cubicBezTo>
                      <a:pt x="14031" y="22162"/>
                      <a:pt x="14464" y="21729"/>
                      <a:pt x="14464" y="21196"/>
                    </a:cubicBezTo>
                    <a:lnTo>
                      <a:pt x="14464" y="14447"/>
                    </a:lnTo>
                    <a:lnTo>
                      <a:pt x="21212" y="14447"/>
                    </a:lnTo>
                    <a:cubicBezTo>
                      <a:pt x="21746" y="14447"/>
                      <a:pt x="22179" y="14014"/>
                      <a:pt x="22179" y="13498"/>
                    </a:cubicBezTo>
                    <a:lnTo>
                      <a:pt x="22179" y="8665"/>
                    </a:lnTo>
                    <a:cubicBezTo>
                      <a:pt x="22179" y="8142"/>
                      <a:pt x="21762" y="7715"/>
                      <a:pt x="21242" y="7715"/>
                    </a:cubicBezTo>
                    <a:cubicBezTo>
                      <a:pt x="21232" y="7715"/>
                      <a:pt x="21222" y="7715"/>
                      <a:pt x="21212" y="7716"/>
                    </a:cubicBezTo>
                    <a:lnTo>
                      <a:pt x="14464" y="7716"/>
                    </a:lnTo>
                    <a:lnTo>
                      <a:pt x="14464" y="967"/>
                    </a:lnTo>
                    <a:cubicBezTo>
                      <a:pt x="14464" y="434"/>
                      <a:pt x="14031" y="1"/>
                      <a:pt x="13498" y="1"/>
                    </a:cubicBezTo>
                    <a:close/>
                  </a:path>
                </a:pathLst>
              </a:custGeom>
              <a:solidFill>
                <a:srgbClr val="ED3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9"/>
              <p:cNvSpPr/>
              <p:nvPr/>
            </p:nvSpPr>
            <p:spPr>
              <a:xfrm>
                <a:off x="4439941" y="4099387"/>
                <a:ext cx="3760238" cy="122189"/>
              </a:xfrm>
              <a:custGeom>
                <a:avLst/>
                <a:gdLst/>
                <a:ahLst/>
                <a:cxnLst/>
                <a:rect l="l" t="t" r="r" b="b"/>
                <a:pathLst>
                  <a:path w="116941" h="3800" extrusionOk="0">
                    <a:moveTo>
                      <a:pt x="1900" y="0"/>
                    </a:moveTo>
                    <a:cubicBezTo>
                      <a:pt x="851" y="0"/>
                      <a:pt x="1" y="850"/>
                      <a:pt x="1" y="1900"/>
                    </a:cubicBezTo>
                    <a:cubicBezTo>
                      <a:pt x="1" y="2949"/>
                      <a:pt x="851" y="3799"/>
                      <a:pt x="1900" y="3799"/>
                    </a:cubicBezTo>
                    <a:lnTo>
                      <a:pt x="115041" y="3799"/>
                    </a:lnTo>
                    <a:cubicBezTo>
                      <a:pt x="116090" y="3799"/>
                      <a:pt x="116940" y="2949"/>
                      <a:pt x="116940" y="1900"/>
                    </a:cubicBezTo>
                    <a:cubicBezTo>
                      <a:pt x="116940" y="850"/>
                      <a:pt x="116090" y="0"/>
                      <a:pt x="115041" y="0"/>
                    </a:cubicBez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9"/>
              <p:cNvSpPr/>
              <p:nvPr/>
            </p:nvSpPr>
            <p:spPr>
              <a:xfrm>
                <a:off x="4439941" y="4099387"/>
                <a:ext cx="3760238" cy="122189"/>
              </a:xfrm>
              <a:custGeom>
                <a:avLst/>
                <a:gdLst/>
                <a:ahLst/>
                <a:cxnLst/>
                <a:rect l="l" t="t" r="r" b="b"/>
                <a:pathLst>
                  <a:path w="116941" h="3800" extrusionOk="0">
                    <a:moveTo>
                      <a:pt x="1900" y="0"/>
                    </a:moveTo>
                    <a:cubicBezTo>
                      <a:pt x="851" y="0"/>
                      <a:pt x="1" y="850"/>
                      <a:pt x="1" y="1900"/>
                    </a:cubicBezTo>
                    <a:cubicBezTo>
                      <a:pt x="1" y="2949"/>
                      <a:pt x="851" y="3799"/>
                      <a:pt x="1900" y="3799"/>
                    </a:cubicBezTo>
                    <a:lnTo>
                      <a:pt x="115041" y="3799"/>
                    </a:lnTo>
                    <a:cubicBezTo>
                      <a:pt x="116090" y="3799"/>
                      <a:pt x="116940" y="2949"/>
                      <a:pt x="116940" y="1900"/>
                    </a:cubicBezTo>
                    <a:cubicBezTo>
                      <a:pt x="116940" y="850"/>
                      <a:pt x="116090" y="0"/>
                      <a:pt x="115041" y="0"/>
                    </a:cubicBezTo>
                    <a:close/>
                  </a:path>
                </a:pathLst>
              </a:custGeom>
              <a:solidFill>
                <a:srgbClr val="0B1F2C">
                  <a:alpha val="11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9"/>
              <p:cNvSpPr/>
              <p:nvPr/>
            </p:nvSpPr>
            <p:spPr>
              <a:xfrm>
                <a:off x="5027187" y="3780056"/>
                <a:ext cx="853522" cy="821432"/>
              </a:xfrm>
              <a:custGeom>
                <a:avLst/>
                <a:gdLst/>
                <a:ahLst/>
                <a:cxnLst/>
                <a:rect l="l" t="t" r="r" b="b"/>
                <a:pathLst>
                  <a:path w="26544" h="25546" extrusionOk="0">
                    <a:moveTo>
                      <a:pt x="13780" y="0"/>
                    </a:moveTo>
                    <a:cubicBezTo>
                      <a:pt x="8615" y="0"/>
                      <a:pt x="3949" y="3116"/>
                      <a:pt x="1966" y="7882"/>
                    </a:cubicBezTo>
                    <a:cubicBezTo>
                      <a:pt x="0" y="12664"/>
                      <a:pt x="1083" y="18146"/>
                      <a:pt x="4749" y="21812"/>
                    </a:cubicBezTo>
                    <a:cubicBezTo>
                      <a:pt x="7190" y="24253"/>
                      <a:pt x="10459" y="25545"/>
                      <a:pt x="13782" y="25545"/>
                    </a:cubicBezTo>
                    <a:cubicBezTo>
                      <a:pt x="15426" y="25545"/>
                      <a:pt x="17085" y="25229"/>
                      <a:pt x="18663" y="24578"/>
                    </a:cubicBezTo>
                    <a:cubicBezTo>
                      <a:pt x="23445" y="22595"/>
                      <a:pt x="26544" y="17946"/>
                      <a:pt x="26544" y="12780"/>
                    </a:cubicBezTo>
                    <a:cubicBezTo>
                      <a:pt x="26544" y="5715"/>
                      <a:pt x="20829" y="0"/>
                      <a:pt x="13780" y="0"/>
                    </a:cubicBezTo>
                    <a:close/>
                  </a:path>
                </a:pathLst>
              </a:custGeom>
              <a:solidFill>
                <a:srgbClr val="0A2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9"/>
              <p:cNvSpPr/>
              <p:nvPr/>
            </p:nvSpPr>
            <p:spPr>
              <a:xfrm>
                <a:off x="5163814" y="3907036"/>
                <a:ext cx="590462" cy="567632"/>
              </a:xfrm>
              <a:custGeom>
                <a:avLst/>
                <a:gdLst/>
                <a:ahLst/>
                <a:cxnLst/>
                <a:rect l="l" t="t" r="r" b="b"/>
                <a:pathLst>
                  <a:path w="18363" h="17653" extrusionOk="0">
                    <a:moveTo>
                      <a:pt x="9531" y="0"/>
                    </a:moveTo>
                    <a:cubicBezTo>
                      <a:pt x="5949" y="0"/>
                      <a:pt x="2733" y="2150"/>
                      <a:pt x="1367" y="5449"/>
                    </a:cubicBezTo>
                    <a:cubicBezTo>
                      <a:pt x="0" y="8748"/>
                      <a:pt x="750" y="12547"/>
                      <a:pt x="3283" y="15063"/>
                    </a:cubicBezTo>
                    <a:cubicBezTo>
                      <a:pt x="4976" y="16757"/>
                      <a:pt x="7235" y="17653"/>
                      <a:pt x="9532" y="17653"/>
                    </a:cubicBezTo>
                    <a:cubicBezTo>
                      <a:pt x="10672" y="17653"/>
                      <a:pt x="11820" y="17432"/>
                      <a:pt x="12914" y="16980"/>
                    </a:cubicBezTo>
                    <a:cubicBezTo>
                      <a:pt x="16213" y="15613"/>
                      <a:pt x="18363" y="12397"/>
                      <a:pt x="18363" y="8831"/>
                    </a:cubicBezTo>
                    <a:cubicBezTo>
                      <a:pt x="18363" y="3949"/>
                      <a:pt x="14397" y="0"/>
                      <a:pt x="95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9"/>
              <p:cNvSpPr/>
              <p:nvPr/>
            </p:nvSpPr>
            <p:spPr>
              <a:xfrm>
                <a:off x="5344911" y="4097233"/>
                <a:ext cx="218622" cy="187271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5824" extrusionOk="0">
                    <a:moveTo>
                      <a:pt x="3899" y="0"/>
                    </a:moveTo>
                    <a:cubicBezTo>
                      <a:pt x="1300" y="0"/>
                      <a:pt x="0" y="3133"/>
                      <a:pt x="1833" y="4966"/>
                    </a:cubicBezTo>
                    <a:cubicBezTo>
                      <a:pt x="2426" y="5559"/>
                      <a:pt x="3155" y="5824"/>
                      <a:pt x="3870" y="5824"/>
                    </a:cubicBezTo>
                    <a:cubicBezTo>
                      <a:pt x="5365" y="5824"/>
                      <a:pt x="6799" y="4664"/>
                      <a:pt x="6799" y="2916"/>
                    </a:cubicBezTo>
                    <a:cubicBezTo>
                      <a:pt x="6799" y="1300"/>
                      <a:pt x="5499" y="0"/>
                      <a:pt x="3899" y="0"/>
                    </a:cubicBezTo>
                    <a:close/>
                  </a:path>
                </a:pathLst>
              </a:custGeom>
              <a:solidFill>
                <a:srgbClr val="0A2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9"/>
              <p:cNvSpPr/>
              <p:nvPr/>
            </p:nvSpPr>
            <p:spPr>
              <a:xfrm>
                <a:off x="6917998" y="3780056"/>
                <a:ext cx="854069" cy="821432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546" extrusionOk="0">
                    <a:moveTo>
                      <a:pt x="13780" y="0"/>
                    </a:moveTo>
                    <a:cubicBezTo>
                      <a:pt x="8615" y="0"/>
                      <a:pt x="3949" y="3116"/>
                      <a:pt x="1983" y="7882"/>
                    </a:cubicBezTo>
                    <a:cubicBezTo>
                      <a:pt x="0" y="12664"/>
                      <a:pt x="1100" y="18146"/>
                      <a:pt x="4749" y="21812"/>
                    </a:cubicBezTo>
                    <a:cubicBezTo>
                      <a:pt x="7190" y="24253"/>
                      <a:pt x="10459" y="25545"/>
                      <a:pt x="13782" y="25545"/>
                    </a:cubicBezTo>
                    <a:cubicBezTo>
                      <a:pt x="15426" y="25545"/>
                      <a:pt x="17085" y="25229"/>
                      <a:pt x="18662" y="24578"/>
                    </a:cubicBezTo>
                    <a:cubicBezTo>
                      <a:pt x="23445" y="22595"/>
                      <a:pt x="26561" y="17946"/>
                      <a:pt x="26561" y="12780"/>
                    </a:cubicBezTo>
                    <a:cubicBezTo>
                      <a:pt x="26561" y="5715"/>
                      <a:pt x="20829" y="0"/>
                      <a:pt x="13780" y="0"/>
                    </a:cubicBezTo>
                    <a:close/>
                  </a:path>
                </a:pathLst>
              </a:custGeom>
              <a:solidFill>
                <a:srgbClr val="0A2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9"/>
              <p:cNvSpPr/>
              <p:nvPr/>
            </p:nvSpPr>
            <p:spPr>
              <a:xfrm>
                <a:off x="7054624" y="3907036"/>
                <a:ext cx="590462" cy="567632"/>
              </a:xfrm>
              <a:custGeom>
                <a:avLst/>
                <a:gdLst/>
                <a:ahLst/>
                <a:cxnLst/>
                <a:rect l="l" t="t" r="r" b="b"/>
                <a:pathLst>
                  <a:path w="18363" h="17653" extrusionOk="0">
                    <a:moveTo>
                      <a:pt x="9531" y="0"/>
                    </a:moveTo>
                    <a:cubicBezTo>
                      <a:pt x="5965" y="0"/>
                      <a:pt x="2733" y="2150"/>
                      <a:pt x="1366" y="5449"/>
                    </a:cubicBezTo>
                    <a:cubicBezTo>
                      <a:pt x="0" y="8748"/>
                      <a:pt x="767" y="12547"/>
                      <a:pt x="3283" y="15063"/>
                    </a:cubicBezTo>
                    <a:cubicBezTo>
                      <a:pt x="4976" y="16757"/>
                      <a:pt x="7235" y="17653"/>
                      <a:pt x="9532" y="17653"/>
                    </a:cubicBezTo>
                    <a:cubicBezTo>
                      <a:pt x="10672" y="17653"/>
                      <a:pt x="11820" y="17432"/>
                      <a:pt x="12914" y="16980"/>
                    </a:cubicBezTo>
                    <a:cubicBezTo>
                      <a:pt x="16213" y="15613"/>
                      <a:pt x="18363" y="12397"/>
                      <a:pt x="18363" y="8831"/>
                    </a:cubicBezTo>
                    <a:cubicBezTo>
                      <a:pt x="18363" y="3949"/>
                      <a:pt x="14413" y="0"/>
                      <a:pt x="95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9"/>
              <p:cNvSpPr/>
              <p:nvPr/>
            </p:nvSpPr>
            <p:spPr>
              <a:xfrm>
                <a:off x="7235721" y="4097233"/>
                <a:ext cx="219168" cy="187271"/>
              </a:xfrm>
              <a:custGeom>
                <a:avLst/>
                <a:gdLst/>
                <a:ahLst/>
                <a:cxnLst/>
                <a:rect l="l" t="t" r="r" b="b"/>
                <a:pathLst>
                  <a:path w="6816" h="5824" extrusionOk="0">
                    <a:moveTo>
                      <a:pt x="3899" y="0"/>
                    </a:moveTo>
                    <a:cubicBezTo>
                      <a:pt x="1300" y="0"/>
                      <a:pt x="0" y="3133"/>
                      <a:pt x="1833" y="4966"/>
                    </a:cubicBezTo>
                    <a:cubicBezTo>
                      <a:pt x="2426" y="5559"/>
                      <a:pt x="3155" y="5824"/>
                      <a:pt x="3870" y="5824"/>
                    </a:cubicBezTo>
                    <a:cubicBezTo>
                      <a:pt x="5366" y="5824"/>
                      <a:pt x="6804" y="4664"/>
                      <a:pt x="6815" y="2916"/>
                    </a:cubicBezTo>
                    <a:cubicBezTo>
                      <a:pt x="6815" y="1300"/>
                      <a:pt x="5499" y="0"/>
                      <a:pt x="3899" y="0"/>
                    </a:cubicBezTo>
                    <a:close/>
                  </a:path>
                </a:pathLst>
              </a:custGeom>
              <a:solidFill>
                <a:srgbClr val="0A2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" name="Google Shape;569;p39"/>
            <p:cNvSpPr/>
            <p:nvPr/>
          </p:nvSpPr>
          <p:spPr>
            <a:xfrm>
              <a:off x="962900" y="2853050"/>
              <a:ext cx="556925" cy="456390"/>
            </a:xfrm>
            <a:custGeom>
              <a:avLst/>
              <a:gdLst/>
              <a:ahLst/>
              <a:cxnLst/>
              <a:rect l="l" t="t" r="r" b="b"/>
              <a:pathLst>
                <a:path w="22175" h="18172" extrusionOk="0">
                  <a:moveTo>
                    <a:pt x="0" y="18172"/>
                  </a:moveTo>
                  <a:lnTo>
                    <a:pt x="22175" y="18172"/>
                  </a:lnTo>
                  <a:lnTo>
                    <a:pt x="22175" y="0"/>
                  </a:lnTo>
                  <a:lnTo>
                    <a:pt x="15090" y="0"/>
                  </a:lnTo>
                  <a:lnTo>
                    <a:pt x="69" y="150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pic>
        <p:nvPicPr>
          <p:cNvPr id="2" name="Picture 2" descr="Gracias Logo | Herramienta de diseño de logotipos gratuita de Flaming Text">
            <a:extLst>
              <a:ext uri="{FF2B5EF4-FFF2-40B4-BE49-F238E27FC236}">
                <a16:creationId xmlns:a16="http://schemas.microsoft.com/office/drawing/2014/main" id="{5D95B29E-5371-4353-A0C0-50A27398E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14926" t="30100" r="14851" b="29885"/>
          <a:stretch/>
        </p:blipFill>
        <p:spPr bwMode="auto">
          <a:xfrm>
            <a:off x="4302525" y="2329930"/>
            <a:ext cx="4547189" cy="1317838"/>
          </a:xfrm>
          <a:prstGeom prst="rect">
            <a:avLst/>
          </a:prstGeom>
          <a:noFill/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D7537BC-8CFC-4666-BECD-628A502B3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552" y="4465934"/>
            <a:ext cx="2661479" cy="6040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0" name="Google Shape;1780;p63"/>
          <p:cNvGrpSpPr/>
          <p:nvPr/>
        </p:nvGrpSpPr>
        <p:grpSpPr>
          <a:xfrm>
            <a:off x="2772124" y="-176981"/>
            <a:ext cx="4002301" cy="5457797"/>
            <a:chOff x="2772125" y="289957"/>
            <a:chExt cx="3893582" cy="4990859"/>
          </a:xfrm>
        </p:grpSpPr>
        <p:grpSp>
          <p:nvGrpSpPr>
            <p:cNvPr id="1781" name="Google Shape;1781;p63"/>
            <p:cNvGrpSpPr/>
            <p:nvPr/>
          </p:nvGrpSpPr>
          <p:grpSpPr>
            <a:xfrm>
              <a:off x="2772125" y="289957"/>
              <a:ext cx="3489773" cy="4321192"/>
              <a:chOff x="2772125" y="289957"/>
              <a:chExt cx="3489773" cy="4321192"/>
            </a:xfrm>
          </p:grpSpPr>
          <p:grpSp>
            <p:nvGrpSpPr>
              <p:cNvPr id="1782" name="Google Shape;1782;p63"/>
              <p:cNvGrpSpPr/>
              <p:nvPr/>
            </p:nvGrpSpPr>
            <p:grpSpPr>
              <a:xfrm>
                <a:off x="2772125" y="664600"/>
                <a:ext cx="3489773" cy="3946549"/>
                <a:chOff x="2772125" y="664600"/>
                <a:chExt cx="3489773" cy="3946549"/>
              </a:xfrm>
            </p:grpSpPr>
            <p:sp>
              <p:nvSpPr>
                <p:cNvPr id="1783" name="Google Shape;1783;p63"/>
                <p:cNvSpPr/>
                <p:nvPr/>
              </p:nvSpPr>
              <p:spPr>
                <a:xfrm>
                  <a:off x="2772125" y="664600"/>
                  <a:ext cx="3489773" cy="3946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816" h="180827" extrusionOk="0">
                      <a:moveTo>
                        <a:pt x="1790" y="0"/>
                      </a:moveTo>
                      <a:cubicBezTo>
                        <a:pt x="778" y="0"/>
                        <a:pt x="0" y="856"/>
                        <a:pt x="0" y="1868"/>
                      </a:cubicBezTo>
                      <a:lnTo>
                        <a:pt x="0" y="179036"/>
                      </a:lnTo>
                      <a:cubicBezTo>
                        <a:pt x="0" y="180048"/>
                        <a:pt x="778" y="180826"/>
                        <a:pt x="1790" y="180826"/>
                      </a:cubicBezTo>
                      <a:lnTo>
                        <a:pt x="139025" y="180826"/>
                      </a:lnTo>
                      <a:cubicBezTo>
                        <a:pt x="140037" y="180826"/>
                        <a:pt x="140816" y="180048"/>
                        <a:pt x="140816" y="179036"/>
                      </a:cubicBezTo>
                      <a:lnTo>
                        <a:pt x="140816" y="1868"/>
                      </a:lnTo>
                      <a:cubicBezTo>
                        <a:pt x="140816" y="856"/>
                        <a:pt x="140037" y="0"/>
                        <a:pt x="1390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63"/>
                <p:cNvSpPr/>
                <p:nvPr/>
              </p:nvSpPr>
              <p:spPr>
                <a:xfrm>
                  <a:off x="3042180" y="914319"/>
                  <a:ext cx="2949638" cy="3448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21" h="158020" extrusionOk="0">
                      <a:moveTo>
                        <a:pt x="1" y="1"/>
                      </a:moveTo>
                      <a:lnTo>
                        <a:pt x="1" y="158020"/>
                      </a:lnTo>
                      <a:lnTo>
                        <a:pt x="119021" y="158020"/>
                      </a:lnTo>
                      <a:lnTo>
                        <a:pt x="11902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85" name="Google Shape;1785;p63"/>
              <p:cNvSpPr/>
              <p:nvPr/>
            </p:nvSpPr>
            <p:spPr>
              <a:xfrm>
                <a:off x="3746327" y="289957"/>
                <a:ext cx="1541372" cy="488067"/>
              </a:xfrm>
              <a:custGeom>
                <a:avLst/>
                <a:gdLst/>
                <a:ahLst/>
                <a:cxnLst/>
                <a:rect l="l" t="t" r="r" b="b"/>
                <a:pathLst>
                  <a:path w="62196" h="19694" extrusionOk="0">
                    <a:moveTo>
                      <a:pt x="31115" y="3929"/>
                    </a:moveTo>
                    <a:cubicBezTo>
                      <a:pt x="33197" y="3929"/>
                      <a:pt x="35185" y="5547"/>
                      <a:pt x="35185" y="8018"/>
                    </a:cubicBezTo>
                    <a:cubicBezTo>
                      <a:pt x="35185" y="10275"/>
                      <a:pt x="33394" y="12143"/>
                      <a:pt x="31137" y="12143"/>
                    </a:cubicBezTo>
                    <a:cubicBezTo>
                      <a:pt x="27478" y="12143"/>
                      <a:pt x="25610" y="7706"/>
                      <a:pt x="28257" y="5138"/>
                    </a:cubicBezTo>
                    <a:cubicBezTo>
                      <a:pt x="29091" y="4303"/>
                      <a:pt x="30114" y="3929"/>
                      <a:pt x="31115" y="3929"/>
                    </a:cubicBezTo>
                    <a:close/>
                    <a:moveTo>
                      <a:pt x="31137" y="0"/>
                    </a:moveTo>
                    <a:cubicBezTo>
                      <a:pt x="26544" y="0"/>
                      <a:pt x="22808" y="3736"/>
                      <a:pt x="22808" y="8329"/>
                    </a:cubicBezTo>
                    <a:cubicBezTo>
                      <a:pt x="22808" y="8796"/>
                      <a:pt x="22808" y="9185"/>
                      <a:pt x="22886" y="9652"/>
                    </a:cubicBezTo>
                    <a:lnTo>
                      <a:pt x="1557" y="9652"/>
                    </a:lnTo>
                    <a:cubicBezTo>
                      <a:pt x="701" y="9652"/>
                      <a:pt x="0" y="10353"/>
                      <a:pt x="0" y="11209"/>
                    </a:cubicBezTo>
                    <a:lnTo>
                      <a:pt x="0" y="18059"/>
                    </a:lnTo>
                    <a:cubicBezTo>
                      <a:pt x="0" y="18916"/>
                      <a:pt x="701" y="19616"/>
                      <a:pt x="1557" y="19694"/>
                    </a:cubicBezTo>
                    <a:lnTo>
                      <a:pt x="60639" y="19694"/>
                    </a:lnTo>
                    <a:cubicBezTo>
                      <a:pt x="61495" y="19616"/>
                      <a:pt x="62196" y="18916"/>
                      <a:pt x="62196" y="18059"/>
                    </a:cubicBezTo>
                    <a:lnTo>
                      <a:pt x="62196" y="11209"/>
                    </a:lnTo>
                    <a:cubicBezTo>
                      <a:pt x="62196" y="10353"/>
                      <a:pt x="61495" y="9652"/>
                      <a:pt x="60639" y="9652"/>
                    </a:cubicBezTo>
                    <a:lnTo>
                      <a:pt x="39310" y="9652"/>
                    </a:lnTo>
                    <a:cubicBezTo>
                      <a:pt x="39388" y="9185"/>
                      <a:pt x="39388" y="8796"/>
                      <a:pt x="39466" y="8329"/>
                    </a:cubicBezTo>
                    <a:cubicBezTo>
                      <a:pt x="39466" y="3736"/>
                      <a:pt x="35729" y="0"/>
                      <a:pt x="311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6" name="Google Shape;1786;p63"/>
            <p:cNvGrpSpPr/>
            <p:nvPr/>
          </p:nvGrpSpPr>
          <p:grpSpPr>
            <a:xfrm>
              <a:off x="4612307" y="3076644"/>
              <a:ext cx="2053401" cy="2204172"/>
              <a:chOff x="4612307" y="3076644"/>
              <a:chExt cx="2053401" cy="2204172"/>
            </a:xfrm>
          </p:grpSpPr>
          <p:sp>
            <p:nvSpPr>
              <p:cNvPr id="1787" name="Google Shape;1787;p63"/>
              <p:cNvSpPr/>
              <p:nvPr/>
            </p:nvSpPr>
            <p:spPr>
              <a:xfrm rot="1751529">
                <a:off x="5034588" y="3186841"/>
                <a:ext cx="968457" cy="1983779"/>
              </a:xfrm>
              <a:custGeom>
                <a:avLst/>
                <a:gdLst/>
                <a:ahLst/>
                <a:cxnLst/>
                <a:rect l="l" t="t" r="r" b="b"/>
                <a:pathLst>
                  <a:path w="39078" h="80047" extrusionOk="0">
                    <a:moveTo>
                      <a:pt x="33799" y="1"/>
                    </a:moveTo>
                    <a:cubicBezTo>
                      <a:pt x="33120" y="1"/>
                      <a:pt x="32467" y="383"/>
                      <a:pt x="32227" y="1041"/>
                    </a:cubicBezTo>
                    <a:lnTo>
                      <a:pt x="312" y="76314"/>
                    </a:lnTo>
                    <a:cubicBezTo>
                      <a:pt x="1" y="77093"/>
                      <a:pt x="390" y="78105"/>
                      <a:pt x="1246" y="78494"/>
                    </a:cubicBezTo>
                    <a:lnTo>
                      <a:pt x="4671" y="79895"/>
                    </a:lnTo>
                    <a:cubicBezTo>
                      <a:pt x="4897" y="79998"/>
                      <a:pt x="5129" y="80046"/>
                      <a:pt x="5354" y="80046"/>
                    </a:cubicBezTo>
                    <a:cubicBezTo>
                      <a:pt x="5983" y="80046"/>
                      <a:pt x="6564" y="79669"/>
                      <a:pt x="6851" y="79039"/>
                    </a:cubicBezTo>
                    <a:lnTo>
                      <a:pt x="38688" y="3766"/>
                    </a:lnTo>
                    <a:cubicBezTo>
                      <a:pt x="39077" y="2910"/>
                      <a:pt x="38688" y="1976"/>
                      <a:pt x="37832" y="1586"/>
                    </a:cubicBezTo>
                    <a:lnTo>
                      <a:pt x="34407" y="107"/>
                    </a:lnTo>
                    <a:cubicBezTo>
                      <a:pt x="34209" y="35"/>
                      <a:pt x="34003" y="1"/>
                      <a:pt x="337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63"/>
              <p:cNvSpPr/>
              <p:nvPr/>
            </p:nvSpPr>
            <p:spPr>
              <a:xfrm rot="1751529">
                <a:off x="6020815" y="3222050"/>
                <a:ext cx="490028" cy="762637"/>
              </a:xfrm>
              <a:custGeom>
                <a:avLst/>
                <a:gdLst/>
                <a:ahLst/>
                <a:cxnLst/>
                <a:rect l="l" t="t" r="r" b="b"/>
                <a:pathLst>
                  <a:path w="19773" h="30773" extrusionOk="0">
                    <a:moveTo>
                      <a:pt x="12539" y="1"/>
                    </a:moveTo>
                    <a:cubicBezTo>
                      <a:pt x="11892" y="1"/>
                      <a:pt x="11284" y="378"/>
                      <a:pt x="11054" y="1008"/>
                    </a:cubicBezTo>
                    <a:lnTo>
                      <a:pt x="390" y="26229"/>
                    </a:lnTo>
                    <a:cubicBezTo>
                      <a:pt x="1" y="27085"/>
                      <a:pt x="390" y="28019"/>
                      <a:pt x="1246" y="28408"/>
                    </a:cubicBezTo>
                    <a:lnTo>
                      <a:pt x="6617" y="30666"/>
                    </a:lnTo>
                    <a:cubicBezTo>
                      <a:pt x="6797" y="30738"/>
                      <a:pt x="6990" y="30772"/>
                      <a:pt x="7183" y="30772"/>
                    </a:cubicBezTo>
                    <a:cubicBezTo>
                      <a:pt x="7826" y="30772"/>
                      <a:pt x="8480" y="30390"/>
                      <a:pt x="8719" y="29732"/>
                    </a:cubicBezTo>
                    <a:lnTo>
                      <a:pt x="19383" y="4589"/>
                    </a:lnTo>
                    <a:cubicBezTo>
                      <a:pt x="19773" y="3732"/>
                      <a:pt x="19383" y="2721"/>
                      <a:pt x="18527" y="2409"/>
                    </a:cubicBezTo>
                    <a:lnTo>
                      <a:pt x="13234" y="152"/>
                    </a:lnTo>
                    <a:cubicBezTo>
                      <a:pt x="13008" y="49"/>
                      <a:pt x="12771" y="1"/>
                      <a:pt x="125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89" name="Google Shape;1789;p63"/>
            <p:cNvSpPr/>
            <p:nvPr/>
          </p:nvSpPr>
          <p:spPr>
            <a:xfrm>
              <a:off x="5050407" y="1130631"/>
              <a:ext cx="478426" cy="478426"/>
            </a:xfrm>
            <a:custGeom>
              <a:avLst/>
              <a:gdLst/>
              <a:ahLst/>
              <a:cxnLst/>
              <a:rect l="l" t="t" r="r" b="b"/>
              <a:pathLst>
                <a:path w="19305" h="19305" extrusionOk="0">
                  <a:moveTo>
                    <a:pt x="7551" y="0"/>
                  </a:moveTo>
                  <a:cubicBezTo>
                    <a:pt x="7084" y="0"/>
                    <a:pt x="6694" y="311"/>
                    <a:pt x="6694" y="778"/>
                  </a:cubicBezTo>
                  <a:lnTo>
                    <a:pt x="6694" y="6694"/>
                  </a:lnTo>
                  <a:lnTo>
                    <a:pt x="778" y="6694"/>
                  </a:lnTo>
                  <a:cubicBezTo>
                    <a:pt x="389" y="6694"/>
                    <a:pt x="0" y="7084"/>
                    <a:pt x="0" y="7551"/>
                  </a:cubicBezTo>
                  <a:lnTo>
                    <a:pt x="0" y="11754"/>
                  </a:lnTo>
                  <a:cubicBezTo>
                    <a:pt x="0" y="12221"/>
                    <a:pt x="389" y="12533"/>
                    <a:pt x="778" y="12533"/>
                  </a:cubicBezTo>
                  <a:lnTo>
                    <a:pt x="6694" y="12533"/>
                  </a:lnTo>
                  <a:lnTo>
                    <a:pt x="6694" y="18449"/>
                  </a:lnTo>
                  <a:cubicBezTo>
                    <a:pt x="6694" y="18916"/>
                    <a:pt x="7084" y="19305"/>
                    <a:pt x="7551" y="19305"/>
                  </a:cubicBezTo>
                  <a:lnTo>
                    <a:pt x="11754" y="19305"/>
                  </a:lnTo>
                  <a:cubicBezTo>
                    <a:pt x="12221" y="19305"/>
                    <a:pt x="12533" y="18916"/>
                    <a:pt x="12533" y="18449"/>
                  </a:cubicBezTo>
                  <a:lnTo>
                    <a:pt x="12533" y="12533"/>
                  </a:lnTo>
                  <a:lnTo>
                    <a:pt x="18449" y="12533"/>
                  </a:lnTo>
                  <a:cubicBezTo>
                    <a:pt x="18916" y="12533"/>
                    <a:pt x="19305" y="12221"/>
                    <a:pt x="19305" y="11754"/>
                  </a:cubicBezTo>
                  <a:lnTo>
                    <a:pt x="19305" y="7551"/>
                  </a:lnTo>
                  <a:cubicBezTo>
                    <a:pt x="19305" y="7084"/>
                    <a:pt x="18916" y="6694"/>
                    <a:pt x="18449" y="6694"/>
                  </a:cubicBezTo>
                  <a:lnTo>
                    <a:pt x="12610" y="6694"/>
                  </a:lnTo>
                  <a:lnTo>
                    <a:pt x="12610" y="778"/>
                  </a:lnTo>
                  <a:cubicBezTo>
                    <a:pt x="12533" y="389"/>
                    <a:pt x="12221" y="0"/>
                    <a:pt x="1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0" name="Google Shape;1790;p63"/>
          <p:cNvSpPr txBox="1">
            <a:spLocks noGrp="1"/>
          </p:cNvSpPr>
          <p:nvPr>
            <p:ph type="title"/>
          </p:nvPr>
        </p:nvSpPr>
        <p:spPr>
          <a:xfrm>
            <a:off x="3192200" y="1177896"/>
            <a:ext cx="2649300" cy="8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Expositores</a:t>
            </a:r>
            <a:endParaRPr b="1" dirty="0"/>
          </a:p>
        </p:txBody>
      </p:sp>
      <p:sp>
        <p:nvSpPr>
          <p:cNvPr id="1791" name="Google Shape;1791;p63"/>
          <p:cNvSpPr txBox="1">
            <a:spLocks noGrp="1"/>
          </p:cNvSpPr>
          <p:nvPr>
            <p:ph type="subTitle" idx="1"/>
          </p:nvPr>
        </p:nvSpPr>
        <p:spPr>
          <a:xfrm>
            <a:off x="3224944" y="1844816"/>
            <a:ext cx="2649300" cy="2245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PE" sz="1300" dirty="0"/>
              <a:t>Primero : diagrama de clases </a:t>
            </a:r>
          </a:p>
          <a:p>
            <a:pPr marL="171450" lvl="0" indent="-1714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PE" sz="1300" dirty="0"/>
              <a:t>Segundo : clases ( empleado , medico , recepcionista )</a:t>
            </a:r>
          </a:p>
          <a:p>
            <a:pPr marL="171450" lvl="0" indent="-1714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PE" sz="1300" dirty="0"/>
              <a:t> Tercero: clase (atenciones , pacientes e historias clínicas)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PE" sz="1300" dirty="0"/>
              <a:t>Cuarto: Prueba del prototipo</a:t>
            </a:r>
            <a:endParaRPr dirty="0"/>
          </a:p>
        </p:txBody>
      </p:sp>
      <p:grpSp>
        <p:nvGrpSpPr>
          <p:cNvPr id="16" name="Google Shape;22409;p75">
            <a:extLst>
              <a:ext uri="{FF2B5EF4-FFF2-40B4-BE49-F238E27FC236}">
                <a16:creationId xmlns:a16="http://schemas.microsoft.com/office/drawing/2014/main" id="{CA5EF267-F608-4E4D-864B-AD44D938D9D0}"/>
              </a:ext>
            </a:extLst>
          </p:cNvPr>
          <p:cNvGrpSpPr/>
          <p:nvPr/>
        </p:nvGrpSpPr>
        <p:grpSpPr>
          <a:xfrm>
            <a:off x="7102250" y="3701456"/>
            <a:ext cx="2036091" cy="1442044"/>
            <a:chOff x="1324219" y="3399202"/>
            <a:chExt cx="376578" cy="272846"/>
          </a:xfrm>
        </p:grpSpPr>
        <p:sp>
          <p:nvSpPr>
            <p:cNvPr id="17" name="Google Shape;22410;p75">
              <a:extLst>
                <a:ext uri="{FF2B5EF4-FFF2-40B4-BE49-F238E27FC236}">
                  <a16:creationId xmlns:a16="http://schemas.microsoft.com/office/drawing/2014/main" id="{21DC9685-41D4-467C-8CAF-C002201FE948}"/>
                </a:ext>
              </a:extLst>
            </p:cNvPr>
            <p:cNvSpPr/>
            <p:nvPr/>
          </p:nvSpPr>
          <p:spPr>
            <a:xfrm>
              <a:off x="1597458" y="3496066"/>
              <a:ext cx="30278" cy="66639"/>
            </a:xfrm>
            <a:custGeom>
              <a:avLst/>
              <a:gdLst/>
              <a:ahLst/>
              <a:cxnLst/>
              <a:rect l="l" t="t" r="r" b="b"/>
              <a:pathLst>
                <a:path w="1155" h="2542" extrusionOk="0">
                  <a:moveTo>
                    <a:pt x="693" y="1"/>
                  </a:moveTo>
                  <a:cubicBezTo>
                    <a:pt x="303" y="1"/>
                    <a:pt x="0" y="318"/>
                    <a:pt x="0" y="693"/>
                  </a:cubicBezTo>
                  <a:lnTo>
                    <a:pt x="0" y="852"/>
                  </a:lnTo>
                  <a:cubicBezTo>
                    <a:pt x="0" y="1054"/>
                    <a:pt x="29" y="1256"/>
                    <a:pt x="101" y="1444"/>
                  </a:cubicBezTo>
                  <a:lnTo>
                    <a:pt x="462" y="2541"/>
                  </a:lnTo>
                  <a:lnTo>
                    <a:pt x="1155" y="2541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411;p75">
              <a:extLst>
                <a:ext uri="{FF2B5EF4-FFF2-40B4-BE49-F238E27FC236}">
                  <a16:creationId xmlns:a16="http://schemas.microsoft.com/office/drawing/2014/main" id="{5B2759D2-4E21-472D-A4FC-EF248B9AB3EC}"/>
                </a:ext>
              </a:extLst>
            </p:cNvPr>
            <p:cNvSpPr/>
            <p:nvPr/>
          </p:nvSpPr>
          <p:spPr>
            <a:xfrm>
              <a:off x="1609569" y="3490011"/>
              <a:ext cx="72668" cy="72694"/>
            </a:xfrm>
            <a:custGeom>
              <a:avLst/>
              <a:gdLst/>
              <a:ahLst/>
              <a:cxnLst/>
              <a:rect l="l" t="t" r="r" b="b"/>
              <a:pathLst>
                <a:path w="2772" h="2773" extrusionOk="0">
                  <a:moveTo>
                    <a:pt x="693" y="1"/>
                  </a:moveTo>
                  <a:cubicBezTo>
                    <a:pt x="303" y="1"/>
                    <a:pt x="0" y="304"/>
                    <a:pt x="0" y="693"/>
                  </a:cubicBezTo>
                  <a:cubicBezTo>
                    <a:pt x="0" y="939"/>
                    <a:pt x="202" y="1155"/>
                    <a:pt x="462" y="1155"/>
                  </a:cubicBezTo>
                  <a:lnTo>
                    <a:pt x="2310" y="2772"/>
                  </a:lnTo>
                  <a:lnTo>
                    <a:pt x="2700" y="1401"/>
                  </a:lnTo>
                  <a:cubicBezTo>
                    <a:pt x="2757" y="1242"/>
                    <a:pt x="2772" y="1069"/>
                    <a:pt x="2772" y="896"/>
                  </a:cubicBezTo>
                  <a:lnTo>
                    <a:pt x="2772" y="463"/>
                  </a:lnTo>
                  <a:cubicBezTo>
                    <a:pt x="2772" y="203"/>
                    <a:pt x="2570" y="1"/>
                    <a:pt x="2310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412;p75">
              <a:extLst>
                <a:ext uri="{FF2B5EF4-FFF2-40B4-BE49-F238E27FC236}">
                  <a16:creationId xmlns:a16="http://schemas.microsoft.com/office/drawing/2014/main" id="{1C724BC1-9C66-4DAC-AFA1-E8BF9AD891A2}"/>
                </a:ext>
              </a:extLst>
            </p:cNvPr>
            <p:cNvSpPr/>
            <p:nvPr/>
          </p:nvSpPr>
          <p:spPr>
            <a:xfrm>
              <a:off x="1621681" y="3580846"/>
              <a:ext cx="36334" cy="26870"/>
            </a:xfrm>
            <a:custGeom>
              <a:avLst/>
              <a:gdLst/>
              <a:ahLst/>
              <a:cxnLst/>
              <a:rect l="l" t="t" r="r" b="b"/>
              <a:pathLst>
                <a:path w="1386" h="1025" extrusionOk="0">
                  <a:moveTo>
                    <a:pt x="0" y="0"/>
                  </a:moveTo>
                  <a:lnTo>
                    <a:pt x="0" y="1025"/>
                  </a:lnTo>
                  <a:lnTo>
                    <a:pt x="1386" y="1025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413;p75">
              <a:extLst>
                <a:ext uri="{FF2B5EF4-FFF2-40B4-BE49-F238E27FC236}">
                  <a16:creationId xmlns:a16="http://schemas.microsoft.com/office/drawing/2014/main" id="{9CCE91B3-F029-4A30-A501-67ACF737E1E8}"/>
                </a:ext>
              </a:extLst>
            </p:cNvPr>
            <p:cNvSpPr/>
            <p:nvPr/>
          </p:nvSpPr>
          <p:spPr>
            <a:xfrm>
              <a:off x="1621681" y="3580846"/>
              <a:ext cx="36334" cy="14785"/>
            </a:xfrm>
            <a:custGeom>
              <a:avLst/>
              <a:gdLst/>
              <a:ahLst/>
              <a:cxnLst/>
              <a:rect l="l" t="t" r="r" b="b"/>
              <a:pathLst>
                <a:path w="1386" h="564" extrusionOk="0">
                  <a:moveTo>
                    <a:pt x="0" y="0"/>
                  </a:moveTo>
                  <a:lnTo>
                    <a:pt x="0" y="433"/>
                  </a:lnTo>
                  <a:cubicBezTo>
                    <a:pt x="224" y="520"/>
                    <a:pt x="458" y="563"/>
                    <a:pt x="693" y="563"/>
                  </a:cubicBezTo>
                  <a:cubicBezTo>
                    <a:pt x="927" y="563"/>
                    <a:pt x="1162" y="520"/>
                    <a:pt x="1386" y="433"/>
                  </a:cubicBezTo>
                  <a:lnTo>
                    <a:pt x="1386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414;p75">
              <a:extLst>
                <a:ext uri="{FF2B5EF4-FFF2-40B4-BE49-F238E27FC236}">
                  <a16:creationId xmlns:a16="http://schemas.microsoft.com/office/drawing/2014/main" id="{8D6ACFE0-171F-497B-B93A-C2E8E05864C3}"/>
                </a:ext>
              </a:extLst>
            </p:cNvPr>
            <p:cNvSpPr/>
            <p:nvPr/>
          </p:nvSpPr>
          <p:spPr>
            <a:xfrm>
              <a:off x="1579291" y="3595605"/>
              <a:ext cx="121507" cy="76443"/>
            </a:xfrm>
            <a:custGeom>
              <a:avLst/>
              <a:gdLst/>
              <a:ahLst/>
              <a:cxnLst/>
              <a:rect l="l" t="t" r="r" b="b"/>
              <a:pathLst>
                <a:path w="4635" h="2916" extrusionOk="0">
                  <a:moveTo>
                    <a:pt x="1631" y="0"/>
                  </a:moveTo>
                  <a:lnTo>
                    <a:pt x="505" y="318"/>
                  </a:lnTo>
                  <a:cubicBezTo>
                    <a:pt x="217" y="404"/>
                    <a:pt x="0" y="679"/>
                    <a:pt x="0" y="996"/>
                  </a:cubicBezTo>
                  <a:lnTo>
                    <a:pt x="0" y="2685"/>
                  </a:lnTo>
                  <a:cubicBezTo>
                    <a:pt x="0" y="2801"/>
                    <a:pt x="116" y="2916"/>
                    <a:pt x="231" y="2916"/>
                  </a:cubicBezTo>
                  <a:lnTo>
                    <a:pt x="4403" y="2916"/>
                  </a:lnTo>
                  <a:cubicBezTo>
                    <a:pt x="4519" y="2916"/>
                    <a:pt x="4634" y="2801"/>
                    <a:pt x="4634" y="2685"/>
                  </a:cubicBezTo>
                  <a:lnTo>
                    <a:pt x="4634" y="996"/>
                  </a:lnTo>
                  <a:cubicBezTo>
                    <a:pt x="4634" y="679"/>
                    <a:pt x="4417" y="404"/>
                    <a:pt x="4114" y="318"/>
                  </a:cubicBezTo>
                  <a:lnTo>
                    <a:pt x="3017" y="0"/>
                  </a:lnTo>
                  <a:lnTo>
                    <a:pt x="2324" y="462"/>
                  </a:lnTo>
                  <a:lnTo>
                    <a:pt x="1631" y="0"/>
                  </a:ln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415;p75">
              <a:extLst>
                <a:ext uri="{FF2B5EF4-FFF2-40B4-BE49-F238E27FC236}">
                  <a16:creationId xmlns:a16="http://schemas.microsoft.com/office/drawing/2014/main" id="{7E079A01-F560-4850-ACA1-55D3460AC7C2}"/>
                </a:ext>
              </a:extLst>
            </p:cNvPr>
            <p:cNvSpPr/>
            <p:nvPr/>
          </p:nvSpPr>
          <p:spPr>
            <a:xfrm>
              <a:off x="1633766" y="3607690"/>
              <a:ext cx="12138" cy="64358"/>
            </a:xfrm>
            <a:custGeom>
              <a:avLst/>
              <a:gdLst/>
              <a:ahLst/>
              <a:cxnLst/>
              <a:rect l="l" t="t" r="r" b="b"/>
              <a:pathLst>
                <a:path w="463" h="2455" extrusionOk="0">
                  <a:moveTo>
                    <a:pt x="116" y="1"/>
                  </a:moveTo>
                  <a:lnTo>
                    <a:pt x="1" y="2455"/>
                  </a:lnTo>
                  <a:lnTo>
                    <a:pt x="463" y="2455"/>
                  </a:lnTo>
                  <a:lnTo>
                    <a:pt x="347" y="1"/>
                  </a:ln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416;p75">
              <a:extLst>
                <a:ext uri="{FF2B5EF4-FFF2-40B4-BE49-F238E27FC236}">
                  <a16:creationId xmlns:a16="http://schemas.microsoft.com/office/drawing/2014/main" id="{F407D262-43D9-47DF-AB56-43F95493F634}"/>
                </a:ext>
              </a:extLst>
            </p:cNvPr>
            <p:cNvSpPr/>
            <p:nvPr/>
          </p:nvSpPr>
          <p:spPr>
            <a:xfrm>
              <a:off x="1603514" y="3520289"/>
              <a:ext cx="72668" cy="66639"/>
            </a:xfrm>
            <a:custGeom>
              <a:avLst/>
              <a:gdLst/>
              <a:ahLst/>
              <a:cxnLst/>
              <a:rect l="l" t="t" r="r" b="b"/>
              <a:pathLst>
                <a:path w="2772" h="2542" extrusionOk="0">
                  <a:moveTo>
                    <a:pt x="895" y="0"/>
                  </a:moveTo>
                  <a:cubicBezTo>
                    <a:pt x="765" y="0"/>
                    <a:pt x="635" y="44"/>
                    <a:pt x="549" y="130"/>
                  </a:cubicBezTo>
                  <a:lnTo>
                    <a:pt x="130" y="549"/>
                  </a:lnTo>
                  <a:cubicBezTo>
                    <a:pt x="43" y="636"/>
                    <a:pt x="0" y="765"/>
                    <a:pt x="0" y="881"/>
                  </a:cubicBezTo>
                  <a:lnTo>
                    <a:pt x="0" y="1155"/>
                  </a:lnTo>
                  <a:cubicBezTo>
                    <a:pt x="0" y="1920"/>
                    <a:pt x="621" y="2541"/>
                    <a:pt x="1386" y="2541"/>
                  </a:cubicBezTo>
                  <a:cubicBezTo>
                    <a:pt x="2151" y="2541"/>
                    <a:pt x="2772" y="1920"/>
                    <a:pt x="2772" y="1155"/>
                  </a:cubicBezTo>
                  <a:lnTo>
                    <a:pt x="2772" y="852"/>
                  </a:lnTo>
                  <a:cubicBezTo>
                    <a:pt x="2772" y="737"/>
                    <a:pt x="2728" y="621"/>
                    <a:pt x="2642" y="535"/>
                  </a:cubicBezTo>
                  <a:cubicBezTo>
                    <a:pt x="2281" y="188"/>
                    <a:pt x="1631" y="29"/>
                    <a:pt x="895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417;p75">
              <a:extLst>
                <a:ext uri="{FF2B5EF4-FFF2-40B4-BE49-F238E27FC236}">
                  <a16:creationId xmlns:a16="http://schemas.microsoft.com/office/drawing/2014/main" id="{612F9809-F045-45C2-987A-75AA25DA2E5B}"/>
                </a:ext>
              </a:extLst>
            </p:cNvPr>
            <p:cNvSpPr/>
            <p:nvPr/>
          </p:nvSpPr>
          <p:spPr>
            <a:xfrm>
              <a:off x="1603514" y="3520289"/>
              <a:ext cx="72668" cy="65118"/>
            </a:xfrm>
            <a:custGeom>
              <a:avLst/>
              <a:gdLst/>
              <a:ahLst/>
              <a:cxnLst/>
              <a:rect l="l" t="t" r="r" b="b"/>
              <a:pathLst>
                <a:path w="2772" h="2484" extrusionOk="0">
                  <a:moveTo>
                    <a:pt x="895" y="0"/>
                  </a:moveTo>
                  <a:cubicBezTo>
                    <a:pt x="765" y="0"/>
                    <a:pt x="650" y="58"/>
                    <a:pt x="563" y="145"/>
                  </a:cubicBezTo>
                  <a:lnTo>
                    <a:pt x="144" y="563"/>
                  </a:lnTo>
                  <a:cubicBezTo>
                    <a:pt x="43" y="650"/>
                    <a:pt x="0" y="765"/>
                    <a:pt x="0" y="881"/>
                  </a:cubicBezTo>
                  <a:lnTo>
                    <a:pt x="0" y="1155"/>
                  </a:lnTo>
                  <a:cubicBezTo>
                    <a:pt x="0" y="1776"/>
                    <a:pt x="404" y="2325"/>
                    <a:pt x="1011" y="2483"/>
                  </a:cubicBezTo>
                  <a:cubicBezTo>
                    <a:pt x="808" y="2238"/>
                    <a:pt x="693" y="1935"/>
                    <a:pt x="693" y="1617"/>
                  </a:cubicBezTo>
                  <a:lnTo>
                    <a:pt x="693" y="939"/>
                  </a:lnTo>
                  <a:cubicBezTo>
                    <a:pt x="693" y="695"/>
                    <a:pt x="897" y="489"/>
                    <a:pt x="1137" y="489"/>
                  </a:cubicBezTo>
                  <a:cubicBezTo>
                    <a:pt x="1153" y="489"/>
                    <a:pt x="1168" y="489"/>
                    <a:pt x="1184" y="491"/>
                  </a:cubicBezTo>
                  <a:cubicBezTo>
                    <a:pt x="1646" y="520"/>
                    <a:pt x="2339" y="592"/>
                    <a:pt x="2772" y="794"/>
                  </a:cubicBezTo>
                  <a:cubicBezTo>
                    <a:pt x="2757" y="693"/>
                    <a:pt x="2714" y="607"/>
                    <a:pt x="2642" y="535"/>
                  </a:cubicBezTo>
                  <a:cubicBezTo>
                    <a:pt x="2281" y="188"/>
                    <a:pt x="1631" y="29"/>
                    <a:pt x="895" y="0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418;p75">
              <a:extLst>
                <a:ext uri="{FF2B5EF4-FFF2-40B4-BE49-F238E27FC236}">
                  <a16:creationId xmlns:a16="http://schemas.microsoft.com/office/drawing/2014/main" id="{A1C76692-F502-44AA-9271-3FCBB82C7E4C}"/>
                </a:ext>
              </a:extLst>
            </p:cNvPr>
            <p:cNvSpPr/>
            <p:nvPr/>
          </p:nvSpPr>
          <p:spPr>
            <a:xfrm>
              <a:off x="1676156" y="3611098"/>
              <a:ext cx="24249" cy="60583"/>
            </a:xfrm>
            <a:custGeom>
              <a:avLst/>
              <a:gdLst/>
              <a:ahLst/>
              <a:cxnLst/>
              <a:rect l="l" t="t" r="r" b="b"/>
              <a:pathLst>
                <a:path w="925" h="2311" extrusionOk="0">
                  <a:moveTo>
                    <a:pt x="809" y="1"/>
                  </a:moveTo>
                  <a:lnTo>
                    <a:pt x="203" y="593"/>
                  </a:lnTo>
                  <a:cubicBezTo>
                    <a:pt x="73" y="723"/>
                    <a:pt x="1" y="896"/>
                    <a:pt x="1" y="1084"/>
                  </a:cubicBezTo>
                  <a:lnTo>
                    <a:pt x="1" y="2311"/>
                  </a:lnTo>
                  <a:lnTo>
                    <a:pt x="694" y="2311"/>
                  </a:lnTo>
                  <a:cubicBezTo>
                    <a:pt x="824" y="2311"/>
                    <a:pt x="925" y="2210"/>
                    <a:pt x="925" y="2080"/>
                  </a:cubicBezTo>
                  <a:lnTo>
                    <a:pt x="925" y="391"/>
                  </a:lnTo>
                  <a:cubicBezTo>
                    <a:pt x="925" y="261"/>
                    <a:pt x="881" y="116"/>
                    <a:pt x="809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419;p75">
              <a:extLst>
                <a:ext uri="{FF2B5EF4-FFF2-40B4-BE49-F238E27FC236}">
                  <a16:creationId xmlns:a16="http://schemas.microsoft.com/office/drawing/2014/main" id="{36EF7C02-C14C-40BB-8A6C-253E59228F08}"/>
                </a:ext>
              </a:extLst>
            </p:cNvPr>
            <p:cNvSpPr/>
            <p:nvPr/>
          </p:nvSpPr>
          <p:spPr>
            <a:xfrm>
              <a:off x="1633766" y="3607690"/>
              <a:ext cx="12138" cy="12138"/>
            </a:xfrm>
            <a:custGeom>
              <a:avLst/>
              <a:gdLst/>
              <a:ahLst/>
              <a:cxnLst/>
              <a:rect l="l" t="t" r="r" b="b"/>
              <a:pathLst>
                <a:path w="463" h="463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420"/>
                    <a:pt x="59" y="463"/>
                    <a:pt x="116" y="463"/>
                  </a:cubicBezTo>
                  <a:lnTo>
                    <a:pt x="347" y="463"/>
                  </a:lnTo>
                  <a:cubicBezTo>
                    <a:pt x="405" y="463"/>
                    <a:pt x="463" y="420"/>
                    <a:pt x="463" y="347"/>
                  </a:cubicBezTo>
                  <a:lnTo>
                    <a:pt x="463" y="1"/>
                  </a:ln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420;p75">
              <a:extLst>
                <a:ext uri="{FF2B5EF4-FFF2-40B4-BE49-F238E27FC236}">
                  <a16:creationId xmlns:a16="http://schemas.microsoft.com/office/drawing/2014/main" id="{421B1D30-1337-4A1B-8DC1-74C34B50039C}"/>
                </a:ext>
              </a:extLst>
            </p:cNvPr>
            <p:cNvSpPr/>
            <p:nvPr/>
          </p:nvSpPr>
          <p:spPr>
            <a:xfrm>
              <a:off x="1614865" y="3590755"/>
              <a:ext cx="24983" cy="25560"/>
            </a:xfrm>
            <a:custGeom>
              <a:avLst/>
              <a:gdLst/>
              <a:ahLst/>
              <a:cxnLst/>
              <a:rect l="l" t="t" r="r" b="b"/>
              <a:pathLst>
                <a:path w="953" h="975" extrusionOk="0">
                  <a:moveTo>
                    <a:pt x="225" y="0"/>
                  </a:moveTo>
                  <a:cubicBezTo>
                    <a:pt x="193" y="0"/>
                    <a:pt x="161" y="16"/>
                    <a:pt x="145" y="41"/>
                  </a:cubicBezTo>
                  <a:lnTo>
                    <a:pt x="0" y="257"/>
                  </a:lnTo>
                  <a:lnTo>
                    <a:pt x="361" y="907"/>
                  </a:lnTo>
                  <a:cubicBezTo>
                    <a:pt x="379" y="952"/>
                    <a:pt x="425" y="974"/>
                    <a:pt x="475" y="974"/>
                  </a:cubicBezTo>
                  <a:cubicBezTo>
                    <a:pt x="505" y="974"/>
                    <a:pt x="536" y="966"/>
                    <a:pt x="563" y="950"/>
                  </a:cubicBezTo>
                  <a:lnTo>
                    <a:pt x="953" y="647"/>
                  </a:lnTo>
                  <a:lnTo>
                    <a:pt x="289" y="26"/>
                  </a:lnTo>
                  <a:cubicBezTo>
                    <a:pt x="271" y="8"/>
                    <a:pt x="248" y="0"/>
                    <a:pt x="225" y="0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421;p75">
              <a:extLst>
                <a:ext uri="{FF2B5EF4-FFF2-40B4-BE49-F238E27FC236}">
                  <a16:creationId xmlns:a16="http://schemas.microsoft.com/office/drawing/2014/main" id="{4826CF3B-13A5-453A-B4C1-CE03BA61F3D9}"/>
                </a:ext>
              </a:extLst>
            </p:cNvPr>
            <p:cNvSpPr/>
            <p:nvPr/>
          </p:nvSpPr>
          <p:spPr>
            <a:xfrm>
              <a:off x="1639822" y="3590755"/>
              <a:ext cx="25009" cy="25560"/>
            </a:xfrm>
            <a:custGeom>
              <a:avLst/>
              <a:gdLst/>
              <a:ahLst/>
              <a:cxnLst/>
              <a:rect l="l" t="t" r="r" b="b"/>
              <a:pathLst>
                <a:path w="954" h="975" extrusionOk="0">
                  <a:moveTo>
                    <a:pt x="729" y="0"/>
                  </a:moveTo>
                  <a:cubicBezTo>
                    <a:pt x="706" y="0"/>
                    <a:pt x="683" y="8"/>
                    <a:pt x="665" y="26"/>
                  </a:cubicBezTo>
                  <a:lnTo>
                    <a:pt x="1" y="647"/>
                  </a:lnTo>
                  <a:lnTo>
                    <a:pt x="391" y="950"/>
                  </a:lnTo>
                  <a:cubicBezTo>
                    <a:pt x="418" y="966"/>
                    <a:pt x="449" y="974"/>
                    <a:pt x="479" y="974"/>
                  </a:cubicBezTo>
                  <a:cubicBezTo>
                    <a:pt x="528" y="974"/>
                    <a:pt x="575" y="952"/>
                    <a:pt x="593" y="907"/>
                  </a:cubicBezTo>
                  <a:lnTo>
                    <a:pt x="954" y="257"/>
                  </a:lnTo>
                  <a:lnTo>
                    <a:pt x="809" y="41"/>
                  </a:lnTo>
                  <a:cubicBezTo>
                    <a:pt x="793" y="16"/>
                    <a:pt x="761" y="0"/>
                    <a:pt x="729" y="0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422;p75">
              <a:extLst>
                <a:ext uri="{FF2B5EF4-FFF2-40B4-BE49-F238E27FC236}">
                  <a16:creationId xmlns:a16="http://schemas.microsoft.com/office/drawing/2014/main" id="{F2AD7FED-9F97-4D5F-9527-3FED106382E3}"/>
                </a:ext>
              </a:extLst>
            </p:cNvPr>
            <p:cNvSpPr/>
            <p:nvPr/>
          </p:nvSpPr>
          <p:spPr>
            <a:xfrm>
              <a:off x="1325373" y="3492291"/>
              <a:ext cx="109002" cy="109395"/>
            </a:xfrm>
            <a:custGeom>
              <a:avLst/>
              <a:gdLst/>
              <a:ahLst/>
              <a:cxnLst/>
              <a:rect l="l" t="t" r="r" b="b"/>
              <a:pathLst>
                <a:path w="4158" h="4173" extrusionOk="0">
                  <a:moveTo>
                    <a:pt x="2079" y="0"/>
                  </a:moveTo>
                  <a:cubicBezTo>
                    <a:pt x="1169" y="0"/>
                    <a:pt x="505" y="722"/>
                    <a:pt x="433" y="1631"/>
                  </a:cubicBezTo>
                  <a:cubicBezTo>
                    <a:pt x="390" y="2267"/>
                    <a:pt x="245" y="2902"/>
                    <a:pt x="43" y="3522"/>
                  </a:cubicBezTo>
                  <a:cubicBezTo>
                    <a:pt x="0" y="3638"/>
                    <a:pt x="58" y="3768"/>
                    <a:pt x="173" y="3811"/>
                  </a:cubicBezTo>
                  <a:cubicBezTo>
                    <a:pt x="549" y="3984"/>
                    <a:pt x="967" y="4114"/>
                    <a:pt x="1371" y="4172"/>
                  </a:cubicBezTo>
                  <a:lnTo>
                    <a:pt x="2786" y="4172"/>
                  </a:lnTo>
                  <a:cubicBezTo>
                    <a:pt x="3205" y="4114"/>
                    <a:pt x="3609" y="3984"/>
                    <a:pt x="3999" y="3811"/>
                  </a:cubicBezTo>
                  <a:cubicBezTo>
                    <a:pt x="4100" y="3753"/>
                    <a:pt x="4157" y="3638"/>
                    <a:pt x="4114" y="3522"/>
                  </a:cubicBezTo>
                  <a:cubicBezTo>
                    <a:pt x="3912" y="2902"/>
                    <a:pt x="3782" y="2267"/>
                    <a:pt x="3724" y="1631"/>
                  </a:cubicBezTo>
                  <a:cubicBezTo>
                    <a:pt x="3667" y="736"/>
                    <a:pt x="2988" y="0"/>
                    <a:pt x="2079" y="0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423;p75">
              <a:extLst>
                <a:ext uri="{FF2B5EF4-FFF2-40B4-BE49-F238E27FC236}">
                  <a16:creationId xmlns:a16="http://schemas.microsoft.com/office/drawing/2014/main" id="{B96FA137-8E06-4F36-A966-7D1284C1DB5E}"/>
                </a:ext>
              </a:extLst>
            </p:cNvPr>
            <p:cNvSpPr/>
            <p:nvPr/>
          </p:nvSpPr>
          <p:spPr>
            <a:xfrm>
              <a:off x="1355258" y="3492291"/>
              <a:ext cx="79117" cy="109002"/>
            </a:xfrm>
            <a:custGeom>
              <a:avLst/>
              <a:gdLst/>
              <a:ahLst/>
              <a:cxnLst/>
              <a:rect l="l" t="t" r="r" b="b"/>
              <a:pathLst>
                <a:path w="3018" h="4158" extrusionOk="0">
                  <a:moveTo>
                    <a:pt x="939" y="0"/>
                  </a:moveTo>
                  <a:cubicBezTo>
                    <a:pt x="246" y="29"/>
                    <a:pt x="0" y="953"/>
                    <a:pt x="592" y="1314"/>
                  </a:cubicBezTo>
                  <a:cubicBezTo>
                    <a:pt x="621" y="1328"/>
                    <a:pt x="636" y="1328"/>
                    <a:pt x="664" y="1343"/>
                  </a:cubicBezTo>
                  <a:lnTo>
                    <a:pt x="1184" y="4158"/>
                  </a:lnTo>
                  <a:lnTo>
                    <a:pt x="1661" y="4158"/>
                  </a:lnTo>
                  <a:cubicBezTo>
                    <a:pt x="2065" y="4100"/>
                    <a:pt x="2469" y="3984"/>
                    <a:pt x="2859" y="3811"/>
                  </a:cubicBezTo>
                  <a:cubicBezTo>
                    <a:pt x="2960" y="3768"/>
                    <a:pt x="3017" y="3638"/>
                    <a:pt x="2974" y="3522"/>
                  </a:cubicBezTo>
                  <a:cubicBezTo>
                    <a:pt x="2772" y="2902"/>
                    <a:pt x="2642" y="2267"/>
                    <a:pt x="2584" y="1631"/>
                  </a:cubicBezTo>
                  <a:cubicBezTo>
                    <a:pt x="2527" y="736"/>
                    <a:pt x="1848" y="0"/>
                    <a:pt x="939" y="0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424;p75">
              <a:extLst>
                <a:ext uri="{FF2B5EF4-FFF2-40B4-BE49-F238E27FC236}">
                  <a16:creationId xmlns:a16="http://schemas.microsoft.com/office/drawing/2014/main" id="{22BEDE03-FF99-4BFF-9D88-B88FE579F591}"/>
                </a:ext>
              </a:extLst>
            </p:cNvPr>
            <p:cNvSpPr/>
            <p:nvPr/>
          </p:nvSpPr>
          <p:spPr>
            <a:xfrm>
              <a:off x="1324612" y="3574790"/>
              <a:ext cx="109002" cy="97258"/>
            </a:xfrm>
            <a:custGeom>
              <a:avLst/>
              <a:gdLst/>
              <a:ahLst/>
              <a:cxnLst/>
              <a:rect l="l" t="t" r="r" b="b"/>
              <a:pathLst>
                <a:path w="4158" h="3710" extrusionOk="0">
                  <a:moveTo>
                    <a:pt x="1386" y="0"/>
                  </a:moveTo>
                  <a:lnTo>
                    <a:pt x="1386" y="693"/>
                  </a:lnTo>
                  <a:cubicBezTo>
                    <a:pt x="1386" y="881"/>
                    <a:pt x="1285" y="1039"/>
                    <a:pt x="1141" y="1112"/>
                  </a:cubicBezTo>
                  <a:lnTo>
                    <a:pt x="390" y="1487"/>
                  </a:lnTo>
                  <a:cubicBezTo>
                    <a:pt x="145" y="1602"/>
                    <a:pt x="0" y="1848"/>
                    <a:pt x="0" y="2108"/>
                  </a:cubicBezTo>
                  <a:lnTo>
                    <a:pt x="0" y="3479"/>
                  </a:lnTo>
                  <a:cubicBezTo>
                    <a:pt x="0" y="3595"/>
                    <a:pt x="101" y="3710"/>
                    <a:pt x="231" y="3710"/>
                  </a:cubicBezTo>
                  <a:lnTo>
                    <a:pt x="3927" y="3710"/>
                  </a:lnTo>
                  <a:cubicBezTo>
                    <a:pt x="4057" y="3710"/>
                    <a:pt x="4158" y="3595"/>
                    <a:pt x="4158" y="3479"/>
                  </a:cubicBezTo>
                  <a:lnTo>
                    <a:pt x="4158" y="2108"/>
                  </a:lnTo>
                  <a:cubicBezTo>
                    <a:pt x="4158" y="1848"/>
                    <a:pt x="4013" y="1602"/>
                    <a:pt x="3782" y="1487"/>
                  </a:cubicBezTo>
                  <a:lnTo>
                    <a:pt x="3032" y="1112"/>
                  </a:lnTo>
                  <a:cubicBezTo>
                    <a:pt x="2873" y="1039"/>
                    <a:pt x="2772" y="881"/>
                    <a:pt x="2772" y="693"/>
                  </a:cubicBezTo>
                  <a:lnTo>
                    <a:pt x="2772" y="0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425;p75">
              <a:extLst>
                <a:ext uri="{FF2B5EF4-FFF2-40B4-BE49-F238E27FC236}">
                  <a16:creationId xmlns:a16="http://schemas.microsoft.com/office/drawing/2014/main" id="{92EDECDE-F6FB-4483-9159-C558AE883F87}"/>
                </a:ext>
              </a:extLst>
            </p:cNvPr>
            <p:cNvSpPr/>
            <p:nvPr/>
          </p:nvSpPr>
          <p:spPr>
            <a:xfrm>
              <a:off x="1360553" y="3574790"/>
              <a:ext cx="37120" cy="24223"/>
            </a:xfrm>
            <a:custGeom>
              <a:avLst/>
              <a:gdLst/>
              <a:ahLst/>
              <a:cxnLst/>
              <a:rect l="l" t="t" r="r" b="b"/>
              <a:pathLst>
                <a:path w="1416" h="924" extrusionOk="0">
                  <a:moveTo>
                    <a:pt x="15" y="0"/>
                  </a:moveTo>
                  <a:lnTo>
                    <a:pt x="15" y="693"/>
                  </a:lnTo>
                  <a:cubicBezTo>
                    <a:pt x="15" y="722"/>
                    <a:pt x="1" y="751"/>
                    <a:pt x="1" y="794"/>
                  </a:cubicBezTo>
                  <a:cubicBezTo>
                    <a:pt x="232" y="881"/>
                    <a:pt x="462" y="924"/>
                    <a:pt x="708" y="924"/>
                  </a:cubicBezTo>
                  <a:cubicBezTo>
                    <a:pt x="953" y="924"/>
                    <a:pt x="1184" y="881"/>
                    <a:pt x="1415" y="794"/>
                  </a:cubicBezTo>
                  <a:cubicBezTo>
                    <a:pt x="1401" y="751"/>
                    <a:pt x="1401" y="722"/>
                    <a:pt x="1401" y="693"/>
                  </a:cubicBezTo>
                  <a:lnTo>
                    <a:pt x="1401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426;p75">
              <a:extLst>
                <a:ext uri="{FF2B5EF4-FFF2-40B4-BE49-F238E27FC236}">
                  <a16:creationId xmlns:a16="http://schemas.microsoft.com/office/drawing/2014/main" id="{F4D67205-D9F7-446C-951D-91805DC4D2CC}"/>
                </a:ext>
              </a:extLst>
            </p:cNvPr>
            <p:cNvSpPr/>
            <p:nvPr/>
          </p:nvSpPr>
          <p:spPr>
            <a:xfrm>
              <a:off x="1324219" y="3606563"/>
              <a:ext cx="109395" cy="65485"/>
            </a:xfrm>
            <a:custGeom>
              <a:avLst/>
              <a:gdLst/>
              <a:ahLst/>
              <a:cxnLst/>
              <a:rect l="l" t="t" r="r" b="b"/>
              <a:pathLst>
                <a:path w="4173" h="2498" extrusionOk="0">
                  <a:moveTo>
                    <a:pt x="925" y="1"/>
                  </a:moveTo>
                  <a:lnTo>
                    <a:pt x="390" y="275"/>
                  </a:lnTo>
                  <a:cubicBezTo>
                    <a:pt x="145" y="390"/>
                    <a:pt x="1" y="636"/>
                    <a:pt x="1" y="896"/>
                  </a:cubicBezTo>
                  <a:lnTo>
                    <a:pt x="1" y="2267"/>
                  </a:lnTo>
                  <a:cubicBezTo>
                    <a:pt x="1" y="2383"/>
                    <a:pt x="102" y="2498"/>
                    <a:pt x="232" y="2498"/>
                  </a:cubicBezTo>
                  <a:lnTo>
                    <a:pt x="3927" y="2498"/>
                  </a:lnTo>
                  <a:cubicBezTo>
                    <a:pt x="4057" y="2498"/>
                    <a:pt x="4158" y="2383"/>
                    <a:pt x="4158" y="2267"/>
                  </a:cubicBezTo>
                  <a:lnTo>
                    <a:pt x="4158" y="896"/>
                  </a:lnTo>
                  <a:cubicBezTo>
                    <a:pt x="4173" y="636"/>
                    <a:pt x="4028" y="390"/>
                    <a:pt x="3797" y="275"/>
                  </a:cubicBezTo>
                  <a:lnTo>
                    <a:pt x="3263" y="1"/>
                  </a:lnTo>
                  <a:cubicBezTo>
                    <a:pt x="2989" y="427"/>
                    <a:pt x="2541" y="639"/>
                    <a:pt x="2094" y="639"/>
                  </a:cubicBezTo>
                  <a:cubicBezTo>
                    <a:pt x="1646" y="639"/>
                    <a:pt x="1199" y="427"/>
                    <a:pt x="925" y="1"/>
                  </a:cubicBez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427;p75">
              <a:extLst>
                <a:ext uri="{FF2B5EF4-FFF2-40B4-BE49-F238E27FC236}">
                  <a16:creationId xmlns:a16="http://schemas.microsoft.com/office/drawing/2014/main" id="{68388091-DF1E-41C3-A5C0-E268D37E70AB}"/>
                </a:ext>
              </a:extLst>
            </p:cNvPr>
            <p:cNvSpPr/>
            <p:nvPr/>
          </p:nvSpPr>
          <p:spPr>
            <a:xfrm>
              <a:off x="1342779" y="3527393"/>
              <a:ext cx="72668" cy="59534"/>
            </a:xfrm>
            <a:custGeom>
              <a:avLst/>
              <a:gdLst/>
              <a:ahLst/>
              <a:cxnLst/>
              <a:rect l="l" t="t" r="r" b="b"/>
              <a:pathLst>
                <a:path w="2772" h="2271" extrusionOk="0">
                  <a:moveTo>
                    <a:pt x="1083" y="1"/>
                  </a:moveTo>
                  <a:cubicBezTo>
                    <a:pt x="986" y="1"/>
                    <a:pt x="904" y="45"/>
                    <a:pt x="866" y="134"/>
                  </a:cubicBezTo>
                  <a:cubicBezTo>
                    <a:pt x="780" y="292"/>
                    <a:pt x="679" y="437"/>
                    <a:pt x="549" y="552"/>
                  </a:cubicBezTo>
                  <a:cubicBezTo>
                    <a:pt x="419" y="653"/>
                    <a:pt x="274" y="754"/>
                    <a:pt x="130" y="827"/>
                  </a:cubicBezTo>
                  <a:cubicBezTo>
                    <a:pt x="43" y="870"/>
                    <a:pt x="0" y="971"/>
                    <a:pt x="15" y="1072"/>
                  </a:cubicBezTo>
                  <a:cubicBezTo>
                    <a:pt x="101" y="1750"/>
                    <a:pt x="693" y="2270"/>
                    <a:pt x="1386" y="2270"/>
                  </a:cubicBezTo>
                  <a:cubicBezTo>
                    <a:pt x="2108" y="2270"/>
                    <a:pt x="2714" y="1707"/>
                    <a:pt x="2772" y="985"/>
                  </a:cubicBezTo>
                  <a:cubicBezTo>
                    <a:pt x="2772" y="928"/>
                    <a:pt x="2743" y="855"/>
                    <a:pt x="2685" y="812"/>
                  </a:cubicBezTo>
                  <a:cubicBezTo>
                    <a:pt x="2238" y="422"/>
                    <a:pt x="1689" y="148"/>
                    <a:pt x="1126" y="4"/>
                  </a:cubicBezTo>
                  <a:cubicBezTo>
                    <a:pt x="1112" y="2"/>
                    <a:pt x="1097" y="1"/>
                    <a:pt x="1083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2428;p75">
              <a:extLst>
                <a:ext uri="{FF2B5EF4-FFF2-40B4-BE49-F238E27FC236}">
                  <a16:creationId xmlns:a16="http://schemas.microsoft.com/office/drawing/2014/main" id="{8B91B6A5-A7E2-4BC9-B3CA-C9822E693AD6}"/>
                </a:ext>
              </a:extLst>
            </p:cNvPr>
            <p:cNvSpPr/>
            <p:nvPr/>
          </p:nvSpPr>
          <p:spPr>
            <a:xfrm>
              <a:off x="1342779" y="3527393"/>
              <a:ext cx="73061" cy="59141"/>
            </a:xfrm>
            <a:custGeom>
              <a:avLst/>
              <a:gdLst/>
              <a:ahLst/>
              <a:cxnLst/>
              <a:rect l="l" t="t" r="r" b="b"/>
              <a:pathLst>
                <a:path w="2787" h="2256" extrusionOk="0">
                  <a:moveTo>
                    <a:pt x="1088" y="1"/>
                  </a:moveTo>
                  <a:cubicBezTo>
                    <a:pt x="997" y="1"/>
                    <a:pt x="904" y="45"/>
                    <a:pt x="866" y="134"/>
                  </a:cubicBezTo>
                  <a:cubicBezTo>
                    <a:pt x="808" y="249"/>
                    <a:pt x="736" y="350"/>
                    <a:pt x="650" y="451"/>
                  </a:cubicBezTo>
                  <a:cubicBezTo>
                    <a:pt x="621" y="480"/>
                    <a:pt x="592" y="523"/>
                    <a:pt x="549" y="552"/>
                  </a:cubicBezTo>
                  <a:cubicBezTo>
                    <a:pt x="433" y="653"/>
                    <a:pt x="289" y="754"/>
                    <a:pt x="144" y="827"/>
                  </a:cubicBezTo>
                  <a:cubicBezTo>
                    <a:pt x="58" y="870"/>
                    <a:pt x="0" y="971"/>
                    <a:pt x="15" y="1072"/>
                  </a:cubicBezTo>
                  <a:cubicBezTo>
                    <a:pt x="101" y="1678"/>
                    <a:pt x="577" y="2169"/>
                    <a:pt x="1184" y="2256"/>
                  </a:cubicBezTo>
                  <a:cubicBezTo>
                    <a:pt x="866" y="2068"/>
                    <a:pt x="693" y="1722"/>
                    <a:pt x="693" y="1361"/>
                  </a:cubicBezTo>
                  <a:lnTo>
                    <a:pt x="693" y="1029"/>
                  </a:lnTo>
                  <a:cubicBezTo>
                    <a:pt x="751" y="985"/>
                    <a:pt x="808" y="942"/>
                    <a:pt x="852" y="899"/>
                  </a:cubicBezTo>
                  <a:cubicBezTo>
                    <a:pt x="982" y="783"/>
                    <a:pt x="1097" y="653"/>
                    <a:pt x="1184" y="509"/>
                  </a:cubicBezTo>
                  <a:cubicBezTo>
                    <a:pt x="1631" y="653"/>
                    <a:pt x="2035" y="870"/>
                    <a:pt x="2396" y="1159"/>
                  </a:cubicBezTo>
                  <a:cubicBezTo>
                    <a:pt x="2440" y="1202"/>
                    <a:pt x="2541" y="1303"/>
                    <a:pt x="2671" y="1418"/>
                  </a:cubicBezTo>
                  <a:cubicBezTo>
                    <a:pt x="2728" y="1288"/>
                    <a:pt x="2772" y="1144"/>
                    <a:pt x="2772" y="1000"/>
                  </a:cubicBezTo>
                  <a:cubicBezTo>
                    <a:pt x="2786" y="928"/>
                    <a:pt x="2757" y="855"/>
                    <a:pt x="2700" y="812"/>
                  </a:cubicBezTo>
                  <a:cubicBezTo>
                    <a:pt x="2238" y="437"/>
                    <a:pt x="1703" y="162"/>
                    <a:pt x="1126" y="4"/>
                  </a:cubicBezTo>
                  <a:cubicBezTo>
                    <a:pt x="1113" y="2"/>
                    <a:pt x="1101" y="1"/>
                    <a:pt x="1088" y="1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2429;p75">
              <a:extLst>
                <a:ext uri="{FF2B5EF4-FFF2-40B4-BE49-F238E27FC236}">
                  <a16:creationId xmlns:a16="http://schemas.microsoft.com/office/drawing/2014/main" id="{E567901D-ABDF-4003-B7C7-31552EE2A40A}"/>
                </a:ext>
              </a:extLst>
            </p:cNvPr>
            <p:cNvSpPr/>
            <p:nvPr/>
          </p:nvSpPr>
          <p:spPr>
            <a:xfrm>
              <a:off x="1324612" y="3619067"/>
              <a:ext cx="24249" cy="52981"/>
            </a:xfrm>
            <a:custGeom>
              <a:avLst/>
              <a:gdLst/>
              <a:ahLst/>
              <a:cxnLst/>
              <a:rect l="l" t="t" r="r" b="b"/>
              <a:pathLst>
                <a:path w="925" h="2021" extrusionOk="0">
                  <a:moveTo>
                    <a:pt x="145" y="0"/>
                  </a:moveTo>
                  <a:cubicBezTo>
                    <a:pt x="58" y="116"/>
                    <a:pt x="0" y="260"/>
                    <a:pt x="0" y="419"/>
                  </a:cubicBezTo>
                  <a:lnTo>
                    <a:pt x="0" y="1790"/>
                  </a:lnTo>
                  <a:cubicBezTo>
                    <a:pt x="0" y="1906"/>
                    <a:pt x="116" y="2021"/>
                    <a:pt x="231" y="2021"/>
                  </a:cubicBezTo>
                  <a:lnTo>
                    <a:pt x="924" y="2021"/>
                  </a:lnTo>
                  <a:lnTo>
                    <a:pt x="924" y="852"/>
                  </a:lnTo>
                  <a:cubicBezTo>
                    <a:pt x="924" y="707"/>
                    <a:pt x="866" y="577"/>
                    <a:pt x="751" y="491"/>
                  </a:cubicBezTo>
                  <a:lnTo>
                    <a:pt x="145" y="0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2430;p75">
              <a:extLst>
                <a:ext uri="{FF2B5EF4-FFF2-40B4-BE49-F238E27FC236}">
                  <a16:creationId xmlns:a16="http://schemas.microsoft.com/office/drawing/2014/main" id="{B127CB73-8560-45AD-9D84-BC962D74696D}"/>
                </a:ext>
              </a:extLst>
            </p:cNvPr>
            <p:cNvSpPr/>
            <p:nvPr/>
          </p:nvSpPr>
          <p:spPr>
            <a:xfrm>
              <a:off x="1409365" y="3586901"/>
              <a:ext cx="206286" cy="85146"/>
            </a:xfrm>
            <a:custGeom>
              <a:avLst/>
              <a:gdLst/>
              <a:ahLst/>
              <a:cxnLst/>
              <a:rect l="l" t="t" r="r" b="b"/>
              <a:pathLst>
                <a:path w="7869" h="3248" extrusionOk="0">
                  <a:moveTo>
                    <a:pt x="2556" y="0"/>
                  </a:moveTo>
                  <a:lnTo>
                    <a:pt x="621" y="707"/>
                  </a:lnTo>
                  <a:cubicBezTo>
                    <a:pt x="246" y="837"/>
                    <a:pt x="1" y="1184"/>
                    <a:pt x="1" y="1574"/>
                  </a:cubicBezTo>
                  <a:lnTo>
                    <a:pt x="1" y="3017"/>
                  </a:lnTo>
                  <a:cubicBezTo>
                    <a:pt x="1" y="3133"/>
                    <a:pt x="116" y="3248"/>
                    <a:pt x="232" y="3248"/>
                  </a:cubicBezTo>
                  <a:lnTo>
                    <a:pt x="7637" y="3248"/>
                  </a:lnTo>
                  <a:cubicBezTo>
                    <a:pt x="7767" y="3248"/>
                    <a:pt x="7868" y="3133"/>
                    <a:pt x="7868" y="3017"/>
                  </a:cubicBezTo>
                  <a:lnTo>
                    <a:pt x="7868" y="1574"/>
                  </a:lnTo>
                  <a:cubicBezTo>
                    <a:pt x="7868" y="1184"/>
                    <a:pt x="7623" y="837"/>
                    <a:pt x="7262" y="707"/>
                  </a:cubicBezTo>
                  <a:lnTo>
                    <a:pt x="5327" y="0"/>
                  </a:lnTo>
                  <a:lnTo>
                    <a:pt x="3942" y="462"/>
                  </a:lnTo>
                  <a:lnTo>
                    <a:pt x="2556" y="0"/>
                  </a:ln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2431;p75">
              <a:extLst>
                <a:ext uri="{FF2B5EF4-FFF2-40B4-BE49-F238E27FC236}">
                  <a16:creationId xmlns:a16="http://schemas.microsoft.com/office/drawing/2014/main" id="{CD4583C7-0CAE-4587-A01B-1BA294326159}"/>
                </a:ext>
              </a:extLst>
            </p:cNvPr>
            <p:cNvSpPr/>
            <p:nvPr/>
          </p:nvSpPr>
          <p:spPr>
            <a:xfrm>
              <a:off x="1500567" y="3611098"/>
              <a:ext cx="24249" cy="60950"/>
            </a:xfrm>
            <a:custGeom>
              <a:avLst/>
              <a:gdLst/>
              <a:ahLst/>
              <a:cxnLst/>
              <a:rect l="l" t="t" r="r" b="b"/>
              <a:pathLst>
                <a:path w="925" h="2325" extrusionOk="0">
                  <a:moveTo>
                    <a:pt x="217" y="1"/>
                  </a:moveTo>
                  <a:lnTo>
                    <a:pt x="1" y="2325"/>
                  </a:lnTo>
                  <a:lnTo>
                    <a:pt x="925" y="2325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2432;p75">
              <a:extLst>
                <a:ext uri="{FF2B5EF4-FFF2-40B4-BE49-F238E27FC236}">
                  <a16:creationId xmlns:a16="http://schemas.microsoft.com/office/drawing/2014/main" id="{1DB69193-C968-438B-9480-5BBF5E6BFBC6}"/>
                </a:ext>
              </a:extLst>
            </p:cNvPr>
            <p:cNvSpPr/>
            <p:nvPr/>
          </p:nvSpPr>
          <p:spPr>
            <a:xfrm>
              <a:off x="1502088" y="3598986"/>
              <a:ext cx="21208" cy="20474"/>
            </a:xfrm>
            <a:custGeom>
              <a:avLst/>
              <a:gdLst/>
              <a:ahLst/>
              <a:cxnLst/>
              <a:rect l="l" t="t" r="r" b="b"/>
              <a:pathLst>
                <a:path w="809" h="781" extrusionOk="0">
                  <a:moveTo>
                    <a:pt x="0" y="1"/>
                  </a:moveTo>
                  <a:lnTo>
                    <a:pt x="0" y="622"/>
                  </a:lnTo>
                  <a:cubicBezTo>
                    <a:pt x="0" y="708"/>
                    <a:pt x="73" y="780"/>
                    <a:pt x="159" y="780"/>
                  </a:cubicBezTo>
                  <a:lnTo>
                    <a:pt x="650" y="780"/>
                  </a:lnTo>
                  <a:cubicBezTo>
                    <a:pt x="737" y="780"/>
                    <a:pt x="809" y="708"/>
                    <a:pt x="809" y="622"/>
                  </a:cubicBezTo>
                  <a:lnTo>
                    <a:pt x="809" y="1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2433;p75">
              <a:extLst>
                <a:ext uri="{FF2B5EF4-FFF2-40B4-BE49-F238E27FC236}">
                  <a16:creationId xmlns:a16="http://schemas.microsoft.com/office/drawing/2014/main" id="{852E5D62-5D6B-40EF-A817-7155D90C3822}"/>
                </a:ext>
              </a:extLst>
            </p:cNvPr>
            <p:cNvSpPr/>
            <p:nvPr/>
          </p:nvSpPr>
          <p:spPr>
            <a:xfrm>
              <a:off x="1579291" y="3611858"/>
              <a:ext cx="36360" cy="60190"/>
            </a:xfrm>
            <a:custGeom>
              <a:avLst/>
              <a:gdLst/>
              <a:ahLst/>
              <a:cxnLst/>
              <a:rect l="l" t="t" r="r" b="b"/>
              <a:pathLst>
                <a:path w="1387" h="2296" extrusionOk="0">
                  <a:moveTo>
                    <a:pt x="1141" y="1"/>
                  </a:moveTo>
                  <a:lnTo>
                    <a:pt x="275" y="867"/>
                  </a:lnTo>
                  <a:cubicBezTo>
                    <a:pt x="101" y="1040"/>
                    <a:pt x="0" y="1271"/>
                    <a:pt x="0" y="1516"/>
                  </a:cubicBezTo>
                  <a:lnTo>
                    <a:pt x="0" y="2296"/>
                  </a:lnTo>
                  <a:lnTo>
                    <a:pt x="1155" y="2296"/>
                  </a:lnTo>
                  <a:cubicBezTo>
                    <a:pt x="1285" y="2296"/>
                    <a:pt x="1386" y="2181"/>
                    <a:pt x="1386" y="2065"/>
                  </a:cubicBezTo>
                  <a:lnTo>
                    <a:pt x="1386" y="622"/>
                  </a:lnTo>
                  <a:cubicBezTo>
                    <a:pt x="1386" y="391"/>
                    <a:pt x="1299" y="160"/>
                    <a:pt x="1141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2434;p75">
              <a:extLst>
                <a:ext uri="{FF2B5EF4-FFF2-40B4-BE49-F238E27FC236}">
                  <a16:creationId xmlns:a16="http://schemas.microsoft.com/office/drawing/2014/main" id="{86FA83B6-0FEC-4716-9CE7-4C2187B0DB6C}"/>
                </a:ext>
              </a:extLst>
            </p:cNvPr>
            <p:cNvSpPr/>
            <p:nvPr/>
          </p:nvSpPr>
          <p:spPr>
            <a:xfrm>
              <a:off x="1446066" y="3399202"/>
              <a:ext cx="133251" cy="96891"/>
            </a:xfrm>
            <a:custGeom>
              <a:avLst/>
              <a:gdLst/>
              <a:ahLst/>
              <a:cxnLst/>
              <a:rect l="l" t="t" r="r" b="b"/>
              <a:pathLst>
                <a:path w="5083" h="3696" extrusionOk="0">
                  <a:moveTo>
                    <a:pt x="1849" y="0"/>
                  </a:moveTo>
                  <a:cubicBezTo>
                    <a:pt x="824" y="0"/>
                    <a:pt x="1" y="823"/>
                    <a:pt x="1" y="1848"/>
                  </a:cubicBezTo>
                  <a:lnTo>
                    <a:pt x="1" y="2396"/>
                  </a:lnTo>
                  <a:cubicBezTo>
                    <a:pt x="1" y="2642"/>
                    <a:pt x="30" y="2887"/>
                    <a:pt x="116" y="3118"/>
                  </a:cubicBezTo>
                  <a:lnTo>
                    <a:pt x="189" y="3349"/>
                  </a:lnTo>
                  <a:cubicBezTo>
                    <a:pt x="217" y="3421"/>
                    <a:pt x="232" y="3493"/>
                    <a:pt x="232" y="3566"/>
                  </a:cubicBezTo>
                  <a:lnTo>
                    <a:pt x="232" y="3696"/>
                  </a:lnTo>
                  <a:lnTo>
                    <a:pt x="4851" y="3696"/>
                  </a:lnTo>
                  <a:lnTo>
                    <a:pt x="4851" y="3580"/>
                  </a:lnTo>
                  <a:cubicBezTo>
                    <a:pt x="4851" y="3508"/>
                    <a:pt x="4851" y="3421"/>
                    <a:pt x="4880" y="3349"/>
                  </a:cubicBezTo>
                  <a:lnTo>
                    <a:pt x="4952" y="3133"/>
                  </a:lnTo>
                  <a:cubicBezTo>
                    <a:pt x="5039" y="2887"/>
                    <a:pt x="5082" y="2642"/>
                    <a:pt x="5082" y="2396"/>
                  </a:cubicBezTo>
                  <a:lnTo>
                    <a:pt x="5082" y="462"/>
                  </a:lnTo>
                  <a:cubicBezTo>
                    <a:pt x="5082" y="202"/>
                    <a:pt x="4880" y="0"/>
                    <a:pt x="4620" y="0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435;p75">
              <a:extLst>
                <a:ext uri="{FF2B5EF4-FFF2-40B4-BE49-F238E27FC236}">
                  <a16:creationId xmlns:a16="http://schemas.microsoft.com/office/drawing/2014/main" id="{3850DA90-8A3F-4576-B32D-BDA6872D292D}"/>
                </a:ext>
              </a:extLst>
            </p:cNvPr>
            <p:cNvSpPr/>
            <p:nvPr/>
          </p:nvSpPr>
          <p:spPr>
            <a:xfrm>
              <a:off x="1476345" y="3399202"/>
              <a:ext cx="102973" cy="96891"/>
            </a:xfrm>
            <a:custGeom>
              <a:avLst/>
              <a:gdLst/>
              <a:ahLst/>
              <a:cxnLst/>
              <a:rect l="l" t="t" r="r" b="b"/>
              <a:pathLst>
                <a:path w="3928" h="3696" extrusionOk="0">
                  <a:moveTo>
                    <a:pt x="939" y="0"/>
                  </a:moveTo>
                  <a:cubicBezTo>
                    <a:pt x="419" y="0"/>
                    <a:pt x="1" y="419"/>
                    <a:pt x="1" y="938"/>
                  </a:cubicBezTo>
                  <a:cubicBezTo>
                    <a:pt x="1" y="1458"/>
                    <a:pt x="419" y="1877"/>
                    <a:pt x="939" y="1877"/>
                  </a:cubicBezTo>
                  <a:lnTo>
                    <a:pt x="1069" y="1877"/>
                  </a:lnTo>
                  <a:lnTo>
                    <a:pt x="1127" y="3696"/>
                  </a:lnTo>
                  <a:lnTo>
                    <a:pt x="3696" y="3696"/>
                  </a:lnTo>
                  <a:lnTo>
                    <a:pt x="3696" y="3580"/>
                  </a:lnTo>
                  <a:cubicBezTo>
                    <a:pt x="3696" y="3508"/>
                    <a:pt x="3696" y="3421"/>
                    <a:pt x="3725" y="3349"/>
                  </a:cubicBezTo>
                  <a:lnTo>
                    <a:pt x="3797" y="3133"/>
                  </a:lnTo>
                  <a:cubicBezTo>
                    <a:pt x="3884" y="2887"/>
                    <a:pt x="3927" y="2642"/>
                    <a:pt x="3927" y="2396"/>
                  </a:cubicBezTo>
                  <a:lnTo>
                    <a:pt x="3927" y="462"/>
                  </a:lnTo>
                  <a:cubicBezTo>
                    <a:pt x="3927" y="202"/>
                    <a:pt x="3711" y="0"/>
                    <a:pt x="3465" y="0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436;p75">
              <a:extLst>
                <a:ext uri="{FF2B5EF4-FFF2-40B4-BE49-F238E27FC236}">
                  <a16:creationId xmlns:a16="http://schemas.microsoft.com/office/drawing/2014/main" id="{EC622631-3164-433E-9228-572EF88E05DC}"/>
                </a:ext>
              </a:extLst>
            </p:cNvPr>
            <p:cNvSpPr/>
            <p:nvPr/>
          </p:nvSpPr>
          <p:spPr>
            <a:xfrm>
              <a:off x="1476345" y="3544512"/>
              <a:ext cx="72694" cy="54501"/>
            </a:xfrm>
            <a:custGeom>
              <a:avLst/>
              <a:gdLst/>
              <a:ahLst/>
              <a:cxnLst/>
              <a:rect l="l" t="t" r="r" b="b"/>
              <a:pathLst>
                <a:path w="2773" h="2079" extrusionOk="0">
                  <a:moveTo>
                    <a:pt x="1" y="0"/>
                  </a:moveTo>
                  <a:lnTo>
                    <a:pt x="1" y="2079"/>
                  </a:lnTo>
                  <a:lnTo>
                    <a:pt x="2772" y="2079"/>
                  </a:lnTo>
                  <a:lnTo>
                    <a:pt x="2772" y="0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2437;p75">
              <a:extLst>
                <a:ext uri="{FF2B5EF4-FFF2-40B4-BE49-F238E27FC236}">
                  <a16:creationId xmlns:a16="http://schemas.microsoft.com/office/drawing/2014/main" id="{B41B6991-B0A9-49AB-9C69-2C3AEAF83101}"/>
                </a:ext>
              </a:extLst>
            </p:cNvPr>
            <p:cNvSpPr/>
            <p:nvPr/>
          </p:nvSpPr>
          <p:spPr>
            <a:xfrm>
              <a:off x="1476345" y="3544512"/>
              <a:ext cx="72694" cy="30383"/>
            </a:xfrm>
            <a:custGeom>
              <a:avLst/>
              <a:gdLst/>
              <a:ahLst/>
              <a:cxnLst/>
              <a:rect l="l" t="t" r="r" b="b"/>
              <a:pathLst>
                <a:path w="2773" h="1159" extrusionOk="0">
                  <a:moveTo>
                    <a:pt x="1" y="0"/>
                  </a:moveTo>
                  <a:lnTo>
                    <a:pt x="1" y="780"/>
                  </a:lnTo>
                  <a:cubicBezTo>
                    <a:pt x="427" y="1032"/>
                    <a:pt x="903" y="1159"/>
                    <a:pt x="1381" y="1159"/>
                  </a:cubicBezTo>
                  <a:cubicBezTo>
                    <a:pt x="1859" y="1159"/>
                    <a:pt x="2339" y="1032"/>
                    <a:pt x="2772" y="780"/>
                  </a:cubicBezTo>
                  <a:lnTo>
                    <a:pt x="2772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2438;p75">
              <a:extLst>
                <a:ext uri="{FF2B5EF4-FFF2-40B4-BE49-F238E27FC236}">
                  <a16:creationId xmlns:a16="http://schemas.microsoft.com/office/drawing/2014/main" id="{D6861614-812A-4DC1-B9BB-2DD0247C7199}"/>
                </a:ext>
              </a:extLst>
            </p:cNvPr>
            <p:cNvSpPr/>
            <p:nvPr/>
          </p:nvSpPr>
          <p:spPr>
            <a:xfrm>
              <a:off x="1464233" y="3576887"/>
              <a:ext cx="48472" cy="43438"/>
            </a:xfrm>
            <a:custGeom>
              <a:avLst/>
              <a:gdLst/>
              <a:ahLst/>
              <a:cxnLst/>
              <a:rect l="l" t="t" r="r" b="b"/>
              <a:pathLst>
                <a:path w="1849" h="1657" extrusionOk="0">
                  <a:moveTo>
                    <a:pt x="413" y="1"/>
                  </a:moveTo>
                  <a:cubicBezTo>
                    <a:pt x="327" y="1"/>
                    <a:pt x="242" y="49"/>
                    <a:pt x="203" y="137"/>
                  </a:cubicBezTo>
                  <a:lnTo>
                    <a:pt x="1" y="555"/>
                  </a:lnTo>
                  <a:lnTo>
                    <a:pt x="752" y="1566"/>
                  </a:lnTo>
                  <a:cubicBezTo>
                    <a:pt x="798" y="1628"/>
                    <a:pt x="869" y="1656"/>
                    <a:pt x="941" y="1656"/>
                  </a:cubicBezTo>
                  <a:cubicBezTo>
                    <a:pt x="1003" y="1656"/>
                    <a:pt x="1065" y="1635"/>
                    <a:pt x="1112" y="1595"/>
                  </a:cubicBezTo>
                  <a:lnTo>
                    <a:pt x="1849" y="844"/>
                  </a:lnTo>
                  <a:lnTo>
                    <a:pt x="535" y="36"/>
                  </a:lnTo>
                  <a:cubicBezTo>
                    <a:pt x="497" y="12"/>
                    <a:pt x="455" y="1"/>
                    <a:pt x="413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439;p75">
              <a:extLst>
                <a:ext uri="{FF2B5EF4-FFF2-40B4-BE49-F238E27FC236}">
                  <a16:creationId xmlns:a16="http://schemas.microsoft.com/office/drawing/2014/main" id="{7D58BDA8-07F6-4D88-9CA8-695F0B614261}"/>
                </a:ext>
              </a:extLst>
            </p:cNvPr>
            <p:cNvSpPr/>
            <p:nvPr/>
          </p:nvSpPr>
          <p:spPr>
            <a:xfrm>
              <a:off x="1512679" y="3576887"/>
              <a:ext cx="48472" cy="43438"/>
            </a:xfrm>
            <a:custGeom>
              <a:avLst/>
              <a:gdLst/>
              <a:ahLst/>
              <a:cxnLst/>
              <a:rect l="l" t="t" r="r" b="b"/>
              <a:pathLst>
                <a:path w="1849" h="1657" extrusionOk="0">
                  <a:moveTo>
                    <a:pt x="1436" y="1"/>
                  </a:moveTo>
                  <a:cubicBezTo>
                    <a:pt x="1394" y="1"/>
                    <a:pt x="1352" y="12"/>
                    <a:pt x="1314" y="36"/>
                  </a:cubicBezTo>
                  <a:lnTo>
                    <a:pt x="1" y="844"/>
                  </a:lnTo>
                  <a:lnTo>
                    <a:pt x="737" y="1595"/>
                  </a:lnTo>
                  <a:cubicBezTo>
                    <a:pt x="784" y="1635"/>
                    <a:pt x="843" y="1656"/>
                    <a:pt x="902" y="1656"/>
                  </a:cubicBezTo>
                  <a:cubicBezTo>
                    <a:pt x="970" y="1656"/>
                    <a:pt x="1037" y="1628"/>
                    <a:pt x="1083" y="1566"/>
                  </a:cubicBezTo>
                  <a:lnTo>
                    <a:pt x="1848" y="555"/>
                  </a:lnTo>
                  <a:lnTo>
                    <a:pt x="1646" y="137"/>
                  </a:lnTo>
                  <a:cubicBezTo>
                    <a:pt x="1607" y="49"/>
                    <a:pt x="1522" y="1"/>
                    <a:pt x="1436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440;p75">
              <a:extLst>
                <a:ext uri="{FF2B5EF4-FFF2-40B4-BE49-F238E27FC236}">
                  <a16:creationId xmlns:a16="http://schemas.microsoft.com/office/drawing/2014/main" id="{45D117ED-23C7-42D6-8D98-1EC06D28F7C4}"/>
                </a:ext>
              </a:extLst>
            </p:cNvPr>
            <p:cNvSpPr/>
            <p:nvPr/>
          </p:nvSpPr>
          <p:spPr>
            <a:xfrm>
              <a:off x="1452122" y="3448171"/>
              <a:ext cx="121140" cy="114533"/>
            </a:xfrm>
            <a:custGeom>
              <a:avLst/>
              <a:gdLst/>
              <a:ahLst/>
              <a:cxnLst/>
              <a:rect l="l" t="t" r="r" b="b"/>
              <a:pathLst>
                <a:path w="4621" h="4369" extrusionOk="0">
                  <a:moveTo>
                    <a:pt x="2025" y="1"/>
                  </a:moveTo>
                  <a:cubicBezTo>
                    <a:pt x="1423" y="1"/>
                    <a:pt x="898" y="105"/>
                    <a:pt x="636" y="167"/>
                  </a:cubicBezTo>
                  <a:cubicBezTo>
                    <a:pt x="535" y="182"/>
                    <a:pt x="463" y="283"/>
                    <a:pt x="463" y="384"/>
                  </a:cubicBezTo>
                  <a:lnTo>
                    <a:pt x="463" y="947"/>
                  </a:lnTo>
                  <a:cubicBezTo>
                    <a:pt x="463" y="1062"/>
                    <a:pt x="405" y="1178"/>
                    <a:pt x="319" y="1279"/>
                  </a:cubicBezTo>
                  <a:lnTo>
                    <a:pt x="131" y="1467"/>
                  </a:lnTo>
                  <a:cubicBezTo>
                    <a:pt x="44" y="1553"/>
                    <a:pt x="1" y="1669"/>
                    <a:pt x="1" y="1784"/>
                  </a:cubicBezTo>
                  <a:lnTo>
                    <a:pt x="1" y="2059"/>
                  </a:lnTo>
                  <a:cubicBezTo>
                    <a:pt x="1" y="3343"/>
                    <a:pt x="1026" y="4368"/>
                    <a:pt x="2311" y="4368"/>
                  </a:cubicBezTo>
                  <a:cubicBezTo>
                    <a:pt x="3581" y="4368"/>
                    <a:pt x="4620" y="3329"/>
                    <a:pt x="4620" y="2059"/>
                  </a:cubicBezTo>
                  <a:lnTo>
                    <a:pt x="4620" y="1784"/>
                  </a:lnTo>
                  <a:cubicBezTo>
                    <a:pt x="4620" y="1669"/>
                    <a:pt x="4577" y="1539"/>
                    <a:pt x="4490" y="1452"/>
                  </a:cubicBezTo>
                  <a:lnTo>
                    <a:pt x="4303" y="1265"/>
                  </a:lnTo>
                  <a:cubicBezTo>
                    <a:pt x="4202" y="1178"/>
                    <a:pt x="4158" y="1062"/>
                    <a:pt x="4158" y="947"/>
                  </a:cubicBezTo>
                  <a:lnTo>
                    <a:pt x="4158" y="817"/>
                  </a:lnTo>
                  <a:cubicBezTo>
                    <a:pt x="4158" y="716"/>
                    <a:pt x="4115" y="629"/>
                    <a:pt x="4043" y="572"/>
                  </a:cubicBezTo>
                  <a:cubicBezTo>
                    <a:pt x="3439" y="126"/>
                    <a:pt x="2685" y="1"/>
                    <a:pt x="2025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441;p75">
              <a:extLst>
                <a:ext uri="{FF2B5EF4-FFF2-40B4-BE49-F238E27FC236}">
                  <a16:creationId xmlns:a16="http://schemas.microsoft.com/office/drawing/2014/main" id="{33DFAE8A-6E42-4448-A537-44B4157EC7E5}"/>
                </a:ext>
              </a:extLst>
            </p:cNvPr>
            <p:cNvSpPr/>
            <p:nvPr/>
          </p:nvSpPr>
          <p:spPr>
            <a:xfrm>
              <a:off x="1452122" y="3448355"/>
              <a:ext cx="109028" cy="113957"/>
            </a:xfrm>
            <a:custGeom>
              <a:avLst/>
              <a:gdLst/>
              <a:ahLst/>
              <a:cxnLst/>
              <a:rect l="l" t="t" r="r" b="b"/>
              <a:pathLst>
                <a:path w="4159" h="4347" extrusionOk="0">
                  <a:moveTo>
                    <a:pt x="1986" y="1"/>
                  </a:moveTo>
                  <a:cubicBezTo>
                    <a:pt x="1772" y="1"/>
                    <a:pt x="1570" y="13"/>
                    <a:pt x="1387" y="31"/>
                  </a:cubicBezTo>
                  <a:cubicBezTo>
                    <a:pt x="1127" y="59"/>
                    <a:pt x="881" y="103"/>
                    <a:pt x="636" y="160"/>
                  </a:cubicBezTo>
                  <a:cubicBezTo>
                    <a:pt x="521" y="189"/>
                    <a:pt x="448" y="276"/>
                    <a:pt x="448" y="391"/>
                  </a:cubicBezTo>
                  <a:lnTo>
                    <a:pt x="448" y="940"/>
                  </a:lnTo>
                  <a:cubicBezTo>
                    <a:pt x="448" y="1055"/>
                    <a:pt x="405" y="1171"/>
                    <a:pt x="319" y="1272"/>
                  </a:cubicBezTo>
                  <a:lnTo>
                    <a:pt x="131" y="1460"/>
                  </a:lnTo>
                  <a:cubicBezTo>
                    <a:pt x="44" y="1546"/>
                    <a:pt x="1" y="1662"/>
                    <a:pt x="1" y="1792"/>
                  </a:cubicBezTo>
                  <a:lnTo>
                    <a:pt x="1" y="2052"/>
                  </a:lnTo>
                  <a:cubicBezTo>
                    <a:pt x="1" y="3221"/>
                    <a:pt x="867" y="4202"/>
                    <a:pt x="2022" y="4347"/>
                  </a:cubicBezTo>
                  <a:cubicBezTo>
                    <a:pt x="1618" y="3914"/>
                    <a:pt x="1387" y="3351"/>
                    <a:pt x="1387" y="2744"/>
                  </a:cubicBezTo>
                  <a:lnTo>
                    <a:pt x="1387" y="1055"/>
                  </a:lnTo>
                  <a:cubicBezTo>
                    <a:pt x="1387" y="825"/>
                    <a:pt x="1560" y="622"/>
                    <a:pt x="1791" y="594"/>
                  </a:cubicBezTo>
                  <a:cubicBezTo>
                    <a:pt x="1966" y="575"/>
                    <a:pt x="2188" y="558"/>
                    <a:pt x="2436" y="558"/>
                  </a:cubicBezTo>
                  <a:cubicBezTo>
                    <a:pt x="2964" y="558"/>
                    <a:pt x="3608" y="635"/>
                    <a:pt x="4158" y="940"/>
                  </a:cubicBezTo>
                  <a:lnTo>
                    <a:pt x="4158" y="810"/>
                  </a:lnTo>
                  <a:cubicBezTo>
                    <a:pt x="4158" y="723"/>
                    <a:pt x="4115" y="637"/>
                    <a:pt x="4043" y="579"/>
                  </a:cubicBezTo>
                  <a:cubicBezTo>
                    <a:pt x="3420" y="121"/>
                    <a:pt x="2649" y="1"/>
                    <a:pt x="1986" y="1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442;p75">
              <a:extLst>
                <a:ext uri="{FF2B5EF4-FFF2-40B4-BE49-F238E27FC236}">
                  <a16:creationId xmlns:a16="http://schemas.microsoft.com/office/drawing/2014/main" id="{E8CF8309-432E-4A9A-89F1-63142266F15C}"/>
                </a:ext>
              </a:extLst>
            </p:cNvPr>
            <p:cNvSpPr/>
            <p:nvPr/>
          </p:nvSpPr>
          <p:spPr>
            <a:xfrm>
              <a:off x="1409759" y="3611858"/>
              <a:ext cx="36334" cy="60190"/>
            </a:xfrm>
            <a:custGeom>
              <a:avLst/>
              <a:gdLst/>
              <a:ahLst/>
              <a:cxnLst/>
              <a:rect l="l" t="t" r="r" b="b"/>
              <a:pathLst>
                <a:path w="1386" h="2296" extrusionOk="0">
                  <a:moveTo>
                    <a:pt x="246" y="1"/>
                  </a:moveTo>
                  <a:cubicBezTo>
                    <a:pt x="87" y="160"/>
                    <a:pt x="0" y="391"/>
                    <a:pt x="0" y="622"/>
                  </a:cubicBezTo>
                  <a:lnTo>
                    <a:pt x="0" y="2065"/>
                  </a:lnTo>
                  <a:cubicBezTo>
                    <a:pt x="0" y="2181"/>
                    <a:pt x="101" y="2296"/>
                    <a:pt x="231" y="2296"/>
                  </a:cubicBezTo>
                  <a:lnTo>
                    <a:pt x="1386" y="2296"/>
                  </a:lnTo>
                  <a:lnTo>
                    <a:pt x="1386" y="1516"/>
                  </a:lnTo>
                  <a:cubicBezTo>
                    <a:pt x="1386" y="1271"/>
                    <a:pt x="1285" y="1040"/>
                    <a:pt x="1112" y="867"/>
                  </a:cubicBezTo>
                  <a:lnTo>
                    <a:pt x="246" y="1"/>
                  </a:ln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nicio - Cidon Peru">
            <a:extLst>
              <a:ext uri="{FF2B5EF4-FFF2-40B4-BE49-F238E27FC236}">
                <a16:creationId xmlns:a16="http://schemas.microsoft.com/office/drawing/2014/main" id="{EF421A0A-9DEB-4893-8EA6-1C347205D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08" y="233489"/>
            <a:ext cx="5638398" cy="26011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nicio - Cidon Peru">
            <a:extLst>
              <a:ext uri="{FF2B5EF4-FFF2-40B4-BE49-F238E27FC236}">
                <a16:creationId xmlns:a16="http://schemas.microsoft.com/office/drawing/2014/main" id="{E4B0F227-7CC2-49B1-8804-12A1250FD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412" y="3017521"/>
            <a:ext cx="3023051" cy="17983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nicio - Cidon Peru">
            <a:extLst>
              <a:ext uri="{FF2B5EF4-FFF2-40B4-BE49-F238E27FC236}">
                <a16:creationId xmlns:a16="http://schemas.microsoft.com/office/drawing/2014/main" id="{DC12CD90-0189-499C-9950-6CE806E55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514" y="2755960"/>
            <a:ext cx="2290778" cy="19635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AED4C6-68D7-482C-8F94-B26AA041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3514" y="730756"/>
            <a:ext cx="2477307" cy="1315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80403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0"/>
            <a:ext cx="7997371" cy="51435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A8CFA44-DB17-4D82-AACD-61FCD478C4E5}"/>
              </a:ext>
            </a:extLst>
          </p:cNvPr>
          <p:cNvSpPr txBox="1"/>
          <p:nvPr/>
        </p:nvSpPr>
        <p:spPr>
          <a:xfrm rot="20594939">
            <a:off x="6400657" y="3348346"/>
            <a:ext cx="346609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PE" sz="800" dirty="0"/>
              <a:t>1 n</a:t>
            </a:r>
          </a:p>
        </p:txBody>
      </p:sp>
    </p:spTree>
    <p:extLst>
      <p:ext uri="{BB962C8B-B14F-4D97-AF65-F5344CB8AC3E}">
        <p14:creationId xmlns:p14="http://schemas.microsoft.com/office/powerpoint/2010/main" val="370368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70239F6-FE41-4FBB-B381-0F4D7217D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2500"/>
            <a:ext cx="7704000" cy="320400"/>
          </a:xfrm>
        </p:spPr>
        <p:txBody>
          <a:bodyPr/>
          <a:lstStyle/>
          <a:p>
            <a:r>
              <a:rPr lang="es-PE" b="1" dirty="0"/>
              <a:t>LOGIN DEL PROGRAMA</a:t>
            </a:r>
          </a:p>
        </p:txBody>
      </p:sp>
      <p:grpSp>
        <p:nvGrpSpPr>
          <p:cNvPr id="6" name="Google Shape;1167;p48">
            <a:extLst>
              <a:ext uri="{FF2B5EF4-FFF2-40B4-BE49-F238E27FC236}">
                <a16:creationId xmlns:a16="http://schemas.microsoft.com/office/drawing/2014/main" id="{B885A331-A7F1-4B2F-8FC7-5DB0E1E5702E}"/>
              </a:ext>
            </a:extLst>
          </p:cNvPr>
          <p:cNvGrpSpPr/>
          <p:nvPr/>
        </p:nvGrpSpPr>
        <p:grpSpPr>
          <a:xfrm rot="19830156">
            <a:off x="195261" y="287778"/>
            <a:ext cx="1223376" cy="830244"/>
            <a:chOff x="238125" y="502000"/>
            <a:chExt cx="7027925" cy="4604825"/>
          </a:xfrm>
        </p:grpSpPr>
        <p:sp>
          <p:nvSpPr>
            <p:cNvPr id="7" name="Google Shape;1168;p48">
              <a:extLst>
                <a:ext uri="{FF2B5EF4-FFF2-40B4-BE49-F238E27FC236}">
                  <a16:creationId xmlns:a16="http://schemas.microsoft.com/office/drawing/2014/main" id="{7F49EBC2-77D7-46B8-AE41-47EAB98017F4}"/>
                </a:ext>
              </a:extLst>
            </p:cNvPr>
            <p:cNvSpPr/>
            <p:nvPr/>
          </p:nvSpPr>
          <p:spPr>
            <a:xfrm>
              <a:off x="238125" y="1242100"/>
              <a:ext cx="7027925" cy="3411000"/>
            </a:xfrm>
            <a:custGeom>
              <a:avLst/>
              <a:gdLst/>
              <a:ahLst/>
              <a:cxnLst/>
              <a:rect l="l" t="t" r="r" b="b"/>
              <a:pathLst>
                <a:path w="281117" h="136440" extrusionOk="0">
                  <a:moveTo>
                    <a:pt x="150212" y="23684"/>
                  </a:moveTo>
                  <a:lnTo>
                    <a:pt x="150212" y="47883"/>
                  </a:lnTo>
                  <a:lnTo>
                    <a:pt x="174410" y="47883"/>
                  </a:lnTo>
                  <a:lnTo>
                    <a:pt x="174410" y="67319"/>
                  </a:lnTo>
                  <a:lnTo>
                    <a:pt x="150212" y="67319"/>
                  </a:lnTo>
                  <a:lnTo>
                    <a:pt x="150212" y="91518"/>
                  </a:lnTo>
                  <a:lnTo>
                    <a:pt x="130776" y="91518"/>
                  </a:lnTo>
                  <a:lnTo>
                    <a:pt x="130776" y="67319"/>
                  </a:lnTo>
                  <a:lnTo>
                    <a:pt x="106577" y="67319"/>
                  </a:lnTo>
                  <a:lnTo>
                    <a:pt x="106577" y="47883"/>
                  </a:lnTo>
                  <a:lnTo>
                    <a:pt x="130776" y="47883"/>
                  </a:lnTo>
                  <a:lnTo>
                    <a:pt x="130776" y="23684"/>
                  </a:lnTo>
                  <a:close/>
                  <a:moveTo>
                    <a:pt x="140558" y="1"/>
                  </a:moveTo>
                  <a:cubicBezTo>
                    <a:pt x="109151" y="1"/>
                    <a:pt x="77745" y="3090"/>
                    <a:pt x="46853" y="9268"/>
                  </a:cubicBezTo>
                  <a:cubicBezTo>
                    <a:pt x="45437" y="9397"/>
                    <a:pt x="43892" y="9783"/>
                    <a:pt x="42348" y="10040"/>
                  </a:cubicBezTo>
                  <a:lnTo>
                    <a:pt x="0" y="18793"/>
                  </a:lnTo>
                  <a:lnTo>
                    <a:pt x="25228" y="136439"/>
                  </a:lnTo>
                  <a:lnTo>
                    <a:pt x="30892" y="134509"/>
                  </a:lnTo>
                  <a:cubicBezTo>
                    <a:pt x="79289" y="122023"/>
                    <a:pt x="109924" y="115716"/>
                    <a:pt x="140558" y="115716"/>
                  </a:cubicBezTo>
                  <a:cubicBezTo>
                    <a:pt x="171193" y="115716"/>
                    <a:pt x="201827" y="122023"/>
                    <a:pt x="250224" y="134509"/>
                  </a:cubicBezTo>
                  <a:lnTo>
                    <a:pt x="255888" y="136439"/>
                  </a:lnTo>
                  <a:lnTo>
                    <a:pt x="281116" y="18922"/>
                  </a:lnTo>
                  <a:lnTo>
                    <a:pt x="238769" y="10040"/>
                  </a:lnTo>
                  <a:cubicBezTo>
                    <a:pt x="237224" y="9783"/>
                    <a:pt x="235679" y="9397"/>
                    <a:pt x="234135" y="9268"/>
                  </a:cubicBezTo>
                  <a:cubicBezTo>
                    <a:pt x="203372" y="3090"/>
                    <a:pt x="171965" y="1"/>
                    <a:pt x="1405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69;p48">
              <a:extLst>
                <a:ext uri="{FF2B5EF4-FFF2-40B4-BE49-F238E27FC236}">
                  <a16:creationId xmlns:a16="http://schemas.microsoft.com/office/drawing/2014/main" id="{B235C148-F266-457E-AB52-6B7ABA10CA09}"/>
                </a:ext>
              </a:extLst>
            </p:cNvPr>
            <p:cNvSpPr/>
            <p:nvPr/>
          </p:nvSpPr>
          <p:spPr>
            <a:xfrm>
              <a:off x="868825" y="4135000"/>
              <a:ext cx="5766500" cy="971825"/>
            </a:xfrm>
            <a:custGeom>
              <a:avLst/>
              <a:gdLst/>
              <a:ahLst/>
              <a:cxnLst/>
              <a:rect l="l" t="t" r="r" b="b"/>
              <a:pathLst>
                <a:path w="230660" h="38873" extrusionOk="0">
                  <a:moveTo>
                    <a:pt x="115330" y="0"/>
                  </a:moveTo>
                  <a:cubicBezTo>
                    <a:pt x="84696" y="0"/>
                    <a:pt x="54061" y="6307"/>
                    <a:pt x="5664" y="18793"/>
                  </a:cubicBezTo>
                  <a:lnTo>
                    <a:pt x="0" y="20723"/>
                  </a:lnTo>
                  <a:lnTo>
                    <a:pt x="3862" y="38872"/>
                  </a:lnTo>
                  <a:lnTo>
                    <a:pt x="5149" y="38486"/>
                  </a:lnTo>
                  <a:cubicBezTo>
                    <a:pt x="53675" y="25872"/>
                    <a:pt x="84438" y="19436"/>
                    <a:pt x="115330" y="19436"/>
                  </a:cubicBezTo>
                  <a:cubicBezTo>
                    <a:pt x="146093" y="19436"/>
                    <a:pt x="176985" y="25872"/>
                    <a:pt x="225382" y="38486"/>
                  </a:cubicBezTo>
                  <a:lnTo>
                    <a:pt x="226798" y="38872"/>
                  </a:lnTo>
                  <a:lnTo>
                    <a:pt x="230660" y="20723"/>
                  </a:lnTo>
                  <a:lnTo>
                    <a:pt x="224996" y="18793"/>
                  </a:lnTo>
                  <a:cubicBezTo>
                    <a:pt x="176599" y="6307"/>
                    <a:pt x="145965" y="0"/>
                    <a:pt x="115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70;p48">
              <a:extLst>
                <a:ext uri="{FF2B5EF4-FFF2-40B4-BE49-F238E27FC236}">
                  <a16:creationId xmlns:a16="http://schemas.microsoft.com/office/drawing/2014/main" id="{FFE92340-5553-4C89-9A6D-D43819951E8F}"/>
                </a:ext>
              </a:extLst>
            </p:cNvPr>
            <p:cNvSpPr/>
            <p:nvPr/>
          </p:nvSpPr>
          <p:spPr>
            <a:xfrm>
              <a:off x="1409425" y="502000"/>
              <a:ext cx="4682075" cy="971825"/>
            </a:xfrm>
            <a:custGeom>
              <a:avLst/>
              <a:gdLst/>
              <a:ahLst/>
              <a:cxnLst/>
              <a:rect l="l" t="t" r="r" b="b"/>
              <a:pathLst>
                <a:path w="187283" h="38873" extrusionOk="0">
                  <a:moveTo>
                    <a:pt x="54963" y="0"/>
                  </a:moveTo>
                  <a:cubicBezTo>
                    <a:pt x="30249" y="0"/>
                    <a:pt x="8239" y="15575"/>
                    <a:pt x="1" y="38872"/>
                  </a:cubicBezTo>
                  <a:cubicBezTo>
                    <a:pt x="30957" y="32758"/>
                    <a:pt x="62332" y="29701"/>
                    <a:pt x="93690" y="29701"/>
                  </a:cubicBezTo>
                  <a:cubicBezTo>
                    <a:pt x="125049" y="29701"/>
                    <a:pt x="156391" y="32758"/>
                    <a:pt x="187283" y="38872"/>
                  </a:cubicBezTo>
                  <a:cubicBezTo>
                    <a:pt x="179045" y="15575"/>
                    <a:pt x="157163" y="0"/>
                    <a:pt x="132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71;p48">
              <a:extLst>
                <a:ext uri="{FF2B5EF4-FFF2-40B4-BE49-F238E27FC236}">
                  <a16:creationId xmlns:a16="http://schemas.microsoft.com/office/drawing/2014/main" id="{D0FEAA0F-7A78-419D-BCEE-25E03CFD7357}"/>
                </a:ext>
              </a:extLst>
            </p:cNvPr>
            <p:cNvSpPr/>
            <p:nvPr/>
          </p:nvSpPr>
          <p:spPr>
            <a:xfrm>
              <a:off x="2902550" y="1834200"/>
              <a:ext cx="1695850" cy="1695850"/>
            </a:xfrm>
            <a:custGeom>
              <a:avLst/>
              <a:gdLst/>
              <a:ahLst/>
              <a:cxnLst/>
              <a:rect l="l" t="t" r="r" b="b"/>
              <a:pathLst>
                <a:path w="67834" h="67834" extrusionOk="0">
                  <a:moveTo>
                    <a:pt x="24199" y="0"/>
                  </a:moveTo>
                  <a:lnTo>
                    <a:pt x="24199" y="24199"/>
                  </a:lnTo>
                  <a:lnTo>
                    <a:pt x="0" y="24199"/>
                  </a:lnTo>
                  <a:lnTo>
                    <a:pt x="0" y="43635"/>
                  </a:lnTo>
                  <a:lnTo>
                    <a:pt x="24199" y="43635"/>
                  </a:lnTo>
                  <a:lnTo>
                    <a:pt x="24199" y="67834"/>
                  </a:lnTo>
                  <a:lnTo>
                    <a:pt x="43635" y="67834"/>
                  </a:lnTo>
                  <a:lnTo>
                    <a:pt x="43635" y="43635"/>
                  </a:lnTo>
                  <a:lnTo>
                    <a:pt x="67833" y="43635"/>
                  </a:lnTo>
                  <a:lnTo>
                    <a:pt x="67833" y="24199"/>
                  </a:lnTo>
                  <a:lnTo>
                    <a:pt x="43635" y="24199"/>
                  </a:lnTo>
                  <a:lnTo>
                    <a:pt x="43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553;p39">
            <a:extLst>
              <a:ext uri="{FF2B5EF4-FFF2-40B4-BE49-F238E27FC236}">
                <a16:creationId xmlns:a16="http://schemas.microsoft.com/office/drawing/2014/main" id="{9FF27A09-F072-4318-BF8E-B20788AF3A42}"/>
              </a:ext>
            </a:extLst>
          </p:cNvPr>
          <p:cNvGrpSpPr/>
          <p:nvPr/>
        </p:nvGrpSpPr>
        <p:grpSpPr>
          <a:xfrm>
            <a:off x="7623793" y="4288466"/>
            <a:ext cx="1600413" cy="858225"/>
            <a:chOff x="720000" y="2258601"/>
            <a:chExt cx="3481228" cy="2303176"/>
          </a:xfrm>
        </p:grpSpPr>
        <p:grpSp>
          <p:nvGrpSpPr>
            <p:cNvPr id="12" name="Google Shape;554;p39">
              <a:extLst>
                <a:ext uri="{FF2B5EF4-FFF2-40B4-BE49-F238E27FC236}">
                  <a16:creationId xmlns:a16="http://schemas.microsoft.com/office/drawing/2014/main" id="{D898FC5C-4063-4C09-BD2F-C0FE747E81B4}"/>
                </a:ext>
              </a:extLst>
            </p:cNvPr>
            <p:cNvGrpSpPr/>
            <p:nvPr/>
          </p:nvGrpSpPr>
          <p:grpSpPr>
            <a:xfrm>
              <a:off x="720000" y="2258601"/>
              <a:ext cx="3481228" cy="2303176"/>
              <a:chOff x="4439941" y="2113720"/>
              <a:chExt cx="3760238" cy="2487768"/>
            </a:xfrm>
          </p:grpSpPr>
          <p:sp>
            <p:nvSpPr>
              <p:cNvPr id="14" name="Google Shape;555;p39">
                <a:extLst>
                  <a:ext uri="{FF2B5EF4-FFF2-40B4-BE49-F238E27FC236}">
                    <a16:creationId xmlns:a16="http://schemas.microsoft.com/office/drawing/2014/main" id="{D2ED3265-3411-4523-B5C8-999619F4BF2E}"/>
                  </a:ext>
                </a:extLst>
              </p:cNvPr>
              <p:cNvSpPr/>
              <p:nvPr/>
            </p:nvSpPr>
            <p:spPr>
              <a:xfrm>
                <a:off x="4518174" y="2560578"/>
                <a:ext cx="920533" cy="1660999"/>
              </a:xfrm>
              <a:custGeom>
                <a:avLst/>
                <a:gdLst/>
                <a:ahLst/>
                <a:cxnLst/>
                <a:rect l="l" t="t" r="r" b="b"/>
                <a:pathLst>
                  <a:path w="28628" h="51656" extrusionOk="0">
                    <a:moveTo>
                      <a:pt x="24262" y="6099"/>
                    </a:moveTo>
                    <a:lnTo>
                      <a:pt x="24262" y="21279"/>
                    </a:lnTo>
                    <a:lnTo>
                      <a:pt x="5849" y="21279"/>
                    </a:lnTo>
                    <a:lnTo>
                      <a:pt x="5849" y="19513"/>
                    </a:lnTo>
                    <a:cubicBezTo>
                      <a:pt x="5949" y="19046"/>
                      <a:pt x="6132" y="18596"/>
                      <a:pt x="6382" y="18196"/>
                    </a:cubicBezTo>
                    <a:lnTo>
                      <a:pt x="17946" y="6632"/>
                    </a:lnTo>
                    <a:cubicBezTo>
                      <a:pt x="18330" y="6333"/>
                      <a:pt x="18780" y="6149"/>
                      <a:pt x="19263" y="6099"/>
                    </a:cubicBezTo>
                    <a:close/>
                    <a:moveTo>
                      <a:pt x="19129" y="1"/>
                    </a:moveTo>
                    <a:cubicBezTo>
                      <a:pt x="17946" y="34"/>
                      <a:pt x="16780" y="301"/>
                      <a:pt x="15697" y="767"/>
                    </a:cubicBezTo>
                    <a:cubicBezTo>
                      <a:pt x="14580" y="1200"/>
                      <a:pt x="13547" y="1834"/>
                      <a:pt x="12681" y="2667"/>
                    </a:cubicBezTo>
                    <a:lnTo>
                      <a:pt x="2667" y="12931"/>
                    </a:lnTo>
                    <a:cubicBezTo>
                      <a:pt x="1850" y="13797"/>
                      <a:pt x="1200" y="14831"/>
                      <a:pt x="784" y="15947"/>
                    </a:cubicBezTo>
                    <a:cubicBezTo>
                      <a:pt x="300" y="17030"/>
                      <a:pt x="34" y="18196"/>
                      <a:pt x="1" y="19396"/>
                    </a:cubicBezTo>
                    <a:lnTo>
                      <a:pt x="1" y="50705"/>
                    </a:lnTo>
                    <a:lnTo>
                      <a:pt x="5849" y="50705"/>
                    </a:lnTo>
                    <a:lnTo>
                      <a:pt x="5849" y="51655"/>
                    </a:lnTo>
                    <a:lnTo>
                      <a:pt x="28627" y="51655"/>
                    </a:lnTo>
                    <a:lnTo>
                      <a:pt x="28627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56;p39">
                <a:extLst>
                  <a:ext uri="{FF2B5EF4-FFF2-40B4-BE49-F238E27FC236}">
                    <a16:creationId xmlns:a16="http://schemas.microsoft.com/office/drawing/2014/main" id="{6835111F-7090-4726-A7FA-06032F2B2AF0}"/>
                  </a:ext>
                </a:extLst>
              </p:cNvPr>
              <p:cNvSpPr/>
              <p:nvPr/>
            </p:nvSpPr>
            <p:spPr>
              <a:xfrm>
                <a:off x="5435974" y="2113720"/>
                <a:ext cx="2685971" cy="2107857"/>
              </a:xfrm>
              <a:custGeom>
                <a:avLst/>
                <a:gdLst/>
                <a:ahLst/>
                <a:cxnLst/>
                <a:rect l="l" t="t" r="r" b="b"/>
                <a:pathLst>
                  <a:path w="83532" h="65553" extrusionOk="0">
                    <a:moveTo>
                      <a:pt x="79777" y="0"/>
                    </a:moveTo>
                    <a:cubicBezTo>
                      <a:pt x="79756" y="0"/>
                      <a:pt x="79736" y="1"/>
                      <a:pt x="79716" y="1"/>
                    </a:cubicBezTo>
                    <a:lnTo>
                      <a:pt x="3800" y="1"/>
                    </a:lnTo>
                    <a:cubicBezTo>
                      <a:pt x="1717" y="18"/>
                      <a:pt x="34" y="1701"/>
                      <a:pt x="1" y="3783"/>
                    </a:cubicBezTo>
                    <a:lnTo>
                      <a:pt x="1" y="65552"/>
                    </a:lnTo>
                    <a:lnTo>
                      <a:pt x="79716" y="65552"/>
                    </a:lnTo>
                    <a:cubicBezTo>
                      <a:pt x="81798" y="65519"/>
                      <a:pt x="83481" y="63836"/>
                      <a:pt x="83515" y="61753"/>
                    </a:cubicBezTo>
                    <a:lnTo>
                      <a:pt x="83515" y="3783"/>
                    </a:lnTo>
                    <a:cubicBezTo>
                      <a:pt x="83531" y="2784"/>
                      <a:pt x="83115" y="1817"/>
                      <a:pt x="82398" y="1117"/>
                    </a:cubicBezTo>
                    <a:cubicBezTo>
                      <a:pt x="81713" y="399"/>
                      <a:pt x="80771" y="0"/>
                      <a:pt x="79777" y="0"/>
                    </a:cubicBez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57;p39">
                <a:extLst>
                  <a:ext uri="{FF2B5EF4-FFF2-40B4-BE49-F238E27FC236}">
                    <a16:creationId xmlns:a16="http://schemas.microsoft.com/office/drawing/2014/main" id="{1358BC60-46B1-4BF7-ABBC-B935CE93CD4F}"/>
                  </a:ext>
                </a:extLst>
              </p:cNvPr>
              <p:cNvSpPr/>
              <p:nvPr/>
            </p:nvSpPr>
            <p:spPr>
              <a:xfrm>
                <a:off x="4984839" y="3436609"/>
                <a:ext cx="321518" cy="64310"/>
              </a:xfrm>
              <a:custGeom>
                <a:avLst/>
                <a:gdLst/>
                <a:ahLst/>
                <a:cxnLst/>
                <a:rect l="l" t="t" r="r" b="b"/>
                <a:pathLst>
                  <a:path w="9999" h="2000" extrusionOk="0">
                    <a:moveTo>
                      <a:pt x="1334" y="0"/>
                    </a:moveTo>
                    <a:cubicBezTo>
                      <a:pt x="1" y="0"/>
                      <a:pt x="1" y="2000"/>
                      <a:pt x="1334" y="2000"/>
                    </a:cubicBezTo>
                    <a:lnTo>
                      <a:pt x="8999" y="2000"/>
                    </a:lnTo>
                    <a:cubicBezTo>
                      <a:pt x="9549" y="2000"/>
                      <a:pt x="9998" y="1550"/>
                      <a:pt x="9998" y="1000"/>
                    </a:cubicBezTo>
                    <a:cubicBezTo>
                      <a:pt x="9998" y="450"/>
                      <a:pt x="9549" y="0"/>
                      <a:pt x="8999" y="0"/>
                    </a:cubicBezTo>
                    <a:close/>
                  </a:path>
                </a:pathLst>
              </a:custGeom>
              <a:solidFill>
                <a:srgbClr val="0A2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58;p39">
                <a:extLst>
                  <a:ext uri="{FF2B5EF4-FFF2-40B4-BE49-F238E27FC236}">
                    <a16:creationId xmlns:a16="http://schemas.microsoft.com/office/drawing/2014/main" id="{D79C791B-3A72-44E0-8ADC-570487CFB819}"/>
                  </a:ext>
                </a:extLst>
              </p:cNvPr>
              <p:cNvSpPr/>
              <p:nvPr/>
            </p:nvSpPr>
            <p:spPr>
              <a:xfrm>
                <a:off x="5435974" y="2113720"/>
                <a:ext cx="2685971" cy="2107857"/>
              </a:xfrm>
              <a:custGeom>
                <a:avLst/>
                <a:gdLst/>
                <a:ahLst/>
                <a:cxnLst/>
                <a:rect l="l" t="t" r="r" b="b"/>
                <a:pathLst>
                  <a:path w="83532" h="65553" extrusionOk="0">
                    <a:moveTo>
                      <a:pt x="79777" y="0"/>
                    </a:moveTo>
                    <a:cubicBezTo>
                      <a:pt x="79756" y="0"/>
                      <a:pt x="79736" y="1"/>
                      <a:pt x="79716" y="1"/>
                    </a:cubicBezTo>
                    <a:lnTo>
                      <a:pt x="3800" y="1"/>
                    </a:lnTo>
                    <a:cubicBezTo>
                      <a:pt x="1717" y="18"/>
                      <a:pt x="34" y="1701"/>
                      <a:pt x="1" y="3783"/>
                    </a:cubicBezTo>
                    <a:lnTo>
                      <a:pt x="1" y="65552"/>
                    </a:lnTo>
                    <a:lnTo>
                      <a:pt x="79716" y="65552"/>
                    </a:lnTo>
                    <a:cubicBezTo>
                      <a:pt x="81798" y="65519"/>
                      <a:pt x="83481" y="63836"/>
                      <a:pt x="83515" y="61753"/>
                    </a:cubicBezTo>
                    <a:lnTo>
                      <a:pt x="83515" y="3783"/>
                    </a:lnTo>
                    <a:cubicBezTo>
                      <a:pt x="83531" y="2784"/>
                      <a:pt x="83115" y="1817"/>
                      <a:pt x="82398" y="1117"/>
                    </a:cubicBezTo>
                    <a:cubicBezTo>
                      <a:pt x="81713" y="399"/>
                      <a:pt x="80771" y="0"/>
                      <a:pt x="79777" y="0"/>
                    </a:cubicBezTo>
                    <a:close/>
                  </a:path>
                </a:pathLst>
              </a:custGeom>
              <a:solidFill>
                <a:srgbClr val="FFFFFF">
                  <a:alpha val="45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59;p39">
                <a:extLst>
                  <a:ext uri="{FF2B5EF4-FFF2-40B4-BE49-F238E27FC236}">
                    <a16:creationId xmlns:a16="http://schemas.microsoft.com/office/drawing/2014/main" id="{B25FB9BE-A793-405C-96B6-8642639AFA8E}"/>
                  </a:ext>
                </a:extLst>
              </p:cNvPr>
              <p:cNvSpPr/>
              <p:nvPr/>
            </p:nvSpPr>
            <p:spPr>
              <a:xfrm>
                <a:off x="6071968" y="2475914"/>
                <a:ext cx="1290219" cy="1240958"/>
              </a:xfrm>
              <a:custGeom>
                <a:avLst/>
                <a:gdLst/>
                <a:ahLst/>
                <a:cxnLst/>
                <a:rect l="l" t="t" r="r" b="b"/>
                <a:pathLst>
                  <a:path w="40125" h="38593" extrusionOk="0">
                    <a:moveTo>
                      <a:pt x="20829" y="1"/>
                    </a:moveTo>
                    <a:cubicBezTo>
                      <a:pt x="13014" y="1"/>
                      <a:pt x="5983" y="4700"/>
                      <a:pt x="3000" y="11915"/>
                    </a:cubicBezTo>
                    <a:cubicBezTo>
                      <a:pt x="1" y="19113"/>
                      <a:pt x="1667" y="27428"/>
                      <a:pt x="7182" y="32943"/>
                    </a:cubicBezTo>
                    <a:cubicBezTo>
                      <a:pt x="10872" y="36633"/>
                      <a:pt x="15807" y="38593"/>
                      <a:pt x="20830" y="38593"/>
                    </a:cubicBezTo>
                    <a:cubicBezTo>
                      <a:pt x="23316" y="38593"/>
                      <a:pt x="25822" y="38113"/>
                      <a:pt x="28211" y="37126"/>
                    </a:cubicBezTo>
                    <a:cubicBezTo>
                      <a:pt x="35426" y="34143"/>
                      <a:pt x="40125" y="27095"/>
                      <a:pt x="40125" y="19296"/>
                    </a:cubicBezTo>
                    <a:cubicBezTo>
                      <a:pt x="40125" y="8632"/>
                      <a:pt x="31477" y="1"/>
                      <a:pt x="208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60;p39">
                <a:extLst>
                  <a:ext uri="{FF2B5EF4-FFF2-40B4-BE49-F238E27FC236}">
                    <a16:creationId xmlns:a16="http://schemas.microsoft.com/office/drawing/2014/main" id="{1DEDA9E2-BE5A-4406-A6DF-A94D688181A2}"/>
                  </a:ext>
                </a:extLst>
              </p:cNvPr>
              <p:cNvSpPr/>
              <p:nvPr/>
            </p:nvSpPr>
            <p:spPr>
              <a:xfrm>
                <a:off x="6384868" y="2740067"/>
                <a:ext cx="713166" cy="712651"/>
              </a:xfrm>
              <a:custGeom>
                <a:avLst/>
                <a:gdLst/>
                <a:ahLst/>
                <a:cxnLst/>
                <a:rect l="l" t="t" r="r" b="b"/>
                <a:pathLst>
                  <a:path w="22179" h="22163" extrusionOk="0">
                    <a:moveTo>
                      <a:pt x="8682" y="1"/>
                    </a:moveTo>
                    <a:cubicBezTo>
                      <a:pt x="8149" y="1"/>
                      <a:pt x="7716" y="434"/>
                      <a:pt x="7716" y="967"/>
                    </a:cubicBezTo>
                    <a:lnTo>
                      <a:pt x="7716" y="7716"/>
                    </a:lnTo>
                    <a:lnTo>
                      <a:pt x="967" y="7716"/>
                    </a:lnTo>
                    <a:cubicBezTo>
                      <a:pt x="957" y="7715"/>
                      <a:pt x="947" y="7715"/>
                      <a:pt x="937" y="7715"/>
                    </a:cubicBezTo>
                    <a:cubicBezTo>
                      <a:pt x="418" y="7715"/>
                      <a:pt x="1" y="8142"/>
                      <a:pt x="1" y="8665"/>
                    </a:cubicBezTo>
                    <a:lnTo>
                      <a:pt x="1" y="13498"/>
                    </a:lnTo>
                    <a:cubicBezTo>
                      <a:pt x="1" y="14014"/>
                      <a:pt x="434" y="14447"/>
                      <a:pt x="967" y="14447"/>
                    </a:cubicBezTo>
                    <a:lnTo>
                      <a:pt x="7716" y="14447"/>
                    </a:lnTo>
                    <a:lnTo>
                      <a:pt x="7716" y="21196"/>
                    </a:lnTo>
                    <a:cubicBezTo>
                      <a:pt x="7716" y="21729"/>
                      <a:pt x="8149" y="22162"/>
                      <a:pt x="8682" y="22162"/>
                    </a:cubicBezTo>
                    <a:lnTo>
                      <a:pt x="13498" y="22162"/>
                    </a:lnTo>
                    <a:cubicBezTo>
                      <a:pt x="14031" y="22162"/>
                      <a:pt x="14464" y="21729"/>
                      <a:pt x="14464" y="21196"/>
                    </a:cubicBezTo>
                    <a:lnTo>
                      <a:pt x="14464" y="14447"/>
                    </a:lnTo>
                    <a:lnTo>
                      <a:pt x="21212" y="14447"/>
                    </a:lnTo>
                    <a:cubicBezTo>
                      <a:pt x="21746" y="14447"/>
                      <a:pt x="22179" y="14014"/>
                      <a:pt x="22179" y="13498"/>
                    </a:cubicBezTo>
                    <a:lnTo>
                      <a:pt x="22179" y="8665"/>
                    </a:lnTo>
                    <a:cubicBezTo>
                      <a:pt x="22179" y="8142"/>
                      <a:pt x="21762" y="7715"/>
                      <a:pt x="21242" y="7715"/>
                    </a:cubicBezTo>
                    <a:cubicBezTo>
                      <a:pt x="21232" y="7715"/>
                      <a:pt x="21222" y="7715"/>
                      <a:pt x="21212" y="7716"/>
                    </a:cubicBezTo>
                    <a:lnTo>
                      <a:pt x="14464" y="7716"/>
                    </a:lnTo>
                    <a:lnTo>
                      <a:pt x="14464" y="967"/>
                    </a:lnTo>
                    <a:cubicBezTo>
                      <a:pt x="14464" y="434"/>
                      <a:pt x="14031" y="1"/>
                      <a:pt x="13498" y="1"/>
                    </a:cubicBezTo>
                    <a:close/>
                  </a:path>
                </a:pathLst>
              </a:custGeom>
              <a:solidFill>
                <a:srgbClr val="ED3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61;p39">
                <a:extLst>
                  <a:ext uri="{FF2B5EF4-FFF2-40B4-BE49-F238E27FC236}">
                    <a16:creationId xmlns:a16="http://schemas.microsoft.com/office/drawing/2014/main" id="{150C95F3-2ACC-4073-9F0C-3949B4E2987F}"/>
                  </a:ext>
                </a:extLst>
              </p:cNvPr>
              <p:cNvSpPr/>
              <p:nvPr/>
            </p:nvSpPr>
            <p:spPr>
              <a:xfrm>
                <a:off x="4439941" y="4099387"/>
                <a:ext cx="3760238" cy="122189"/>
              </a:xfrm>
              <a:custGeom>
                <a:avLst/>
                <a:gdLst/>
                <a:ahLst/>
                <a:cxnLst/>
                <a:rect l="l" t="t" r="r" b="b"/>
                <a:pathLst>
                  <a:path w="116941" h="3800" extrusionOk="0">
                    <a:moveTo>
                      <a:pt x="1900" y="0"/>
                    </a:moveTo>
                    <a:cubicBezTo>
                      <a:pt x="851" y="0"/>
                      <a:pt x="1" y="850"/>
                      <a:pt x="1" y="1900"/>
                    </a:cubicBezTo>
                    <a:cubicBezTo>
                      <a:pt x="1" y="2949"/>
                      <a:pt x="851" y="3799"/>
                      <a:pt x="1900" y="3799"/>
                    </a:cubicBezTo>
                    <a:lnTo>
                      <a:pt x="115041" y="3799"/>
                    </a:lnTo>
                    <a:cubicBezTo>
                      <a:pt x="116090" y="3799"/>
                      <a:pt x="116940" y="2949"/>
                      <a:pt x="116940" y="1900"/>
                    </a:cubicBezTo>
                    <a:cubicBezTo>
                      <a:pt x="116940" y="850"/>
                      <a:pt x="116090" y="0"/>
                      <a:pt x="115041" y="0"/>
                    </a:cubicBez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62;p39">
                <a:extLst>
                  <a:ext uri="{FF2B5EF4-FFF2-40B4-BE49-F238E27FC236}">
                    <a16:creationId xmlns:a16="http://schemas.microsoft.com/office/drawing/2014/main" id="{EFC4D55A-E3B6-407B-BC8A-353BC63C47B2}"/>
                  </a:ext>
                </a:extLst>
              </p:cNvPr>
              <p:cNvSpPr/>
              <p:nvPr/>
            </p:nvSpPr>
            <p:spPr>
              <a:xfrm>
                <a:off x="4439941" y="4099387"/>
                <a:ext cx="3760238" cy="122189"/>
              </a:xfrm>
              <a:custGeom>
                <a:avLst/>
                <a:gdLst/>
                <a:ahLst/>
                <a:cxnLst/>
                <a:rect l="l" t="t" r="r" b="b"/>
                <a:pathLst>
                  <a:path w="116941" h="3800" extrusionOk="0">
                    <a:moveTo>
                      <a:pt x="1900" y="0"/>
                    </a:moveTo>
                    <a:cubicBezTo>
                      <a:pt x="851" y="0"/>
                      <a:pt x="1" y="850"/>
                      <a:pt x="1" y="1900"/>
                    </a:cubicBezTo>
                    <a:cubicBezTo>
                      <a:pt x="1" y="2949"/>
                      <a:pt x="851" y="3799"/>
                      <a:pt x="1900" y="3799"/>
                    </a:cubicBezTo>
                    <a:lnTo>
                      <a:pt x="115041" y="3799"/>
                    </a:lnTo>
                    <a:cubicBezTo>
                      <a:pt x="116090" y="3799"/>
                      <a:pt x="116940" y="2949"/>
                      <a:pt x="116940" y="1900"/>
                    </a:cubicBezTo>
                    <a:cubicBezTo>
                      <a:pt x="116940" y="850"/>
                      <a:pt x="116090" y="0"/>
                      <a:pt x="115041" y="0"/>
                    </a:cubicBezTo>
                    <a:close/>
                  </a:path>
                </a:pathLst>
              </a:custGeom>
              <a:solidFill>
                <a:srgbClr val="0B1F2C">
                  <a:alpha val="11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63;p39">
                <a:extLst>
                  <a:ext uri="{FF2B5EF4-FFF2-40B4-BE49-F238E27FC236}">
                    <a16:creationId xmlns:a16="http://schemas.microsoft.com/office/drawing/2014/main" id="{8A310701-33E5-4190-BB38-1FA83DD7A921}"/>
                  </a:ext>
                </a:extLst>
              </p:cNvPr>
              <p:cNvSpPr/>
              <p:nvPr/>
            </p:nvSpPr>
            <p:spPr>
              <a:xfrm>
                <a:off x="5027187" y="3780056"/>
                <a:ext cx="853522" cy="821432"/>
              </a:xfrm>
              <a:custGeom>
                <a:avLst/>
                <a:gdLst/>
                <a:ahLst/>
                <a:cxnLst/>
                <a:rect l="l" t="t" r="r" b="b"/>
                <a:pathLst>
                  <a:path w="26544" h="25546" extrusionOk="0">
                    <a:moveTo>
                      <a:pt x="13780" y="0"/>
                    </a:moveTo>
                    <a:cubicBezTo>
                      <a:pt x="8615" y="0"/>
                      <a:pt x="3949" y="3116"/>
                      <a:pt x="1966" y="7882"/>
                    </a:cubicBezTo>
                    <a:cubicBezTo>
                      <a:pt x="0" y="12664"/>
                      <a:pt x="1083" y="18146"/>
                      <a:pt x="4749" y="21812"/>
                    </a:cubicBezTo>
                    <a:cubicBezTo>
                      <a:pt x="7190" y="24253"/>
                      <a:pt x="10459" y="25545"/>
                      <a:pt x="13782" y="25545"/>
                    </a:cubicBezTo>
                    <a:cubicBezTo>
                      <a:pt x="15426" y="25545"/>
                      <a:pt x="17085" y="25229"/>
                      <a:pt x="18663" y="24578"/>
                    </a:cubicBezTo>
                    <a:cubicBezTo>
                      <a:pt x="23445" y="22595"/>
                      <a:pt x="26544" y="17946"/>
                      <a:pt x="26544" y="12780"/>
                    </a:cubicBezTo>
                    <a:cubicBezTo>
                      <a:pt x="26544" y="5715"/>
                      <a:pt x="20829" y="0"/>
                      <a:pt x="13780" y="0"/>
                    </a:cubicBezTo>
                    <a:close/>
                  </a:path>
                </a:pathLst>
              </a:custGeom>
              <a:solidFill>
                <a:srgbClr val="0A2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64;p39">
                <a:extLst>
                  <a:ext uri="{FF2B5EF4-FFF2-40B4-BE49-F238E27FC236}">
                    <a16:creationId xmlns:a16="http://schemas.microsoft.com/office/drawing/2014/main" id="{719359C3-C177-498F-9F34-8AB1E9907EBD}"/>
                  </a:ext>
                </a:extLst>
              </p:cNvPr>
              <p:cNvSpPr/>
              <p:nvPr/>
            </p:nvSpPr>
            <p:spPr>
              <a:xfrm>
                <a:off x="5163814" y="3907036"/>
                <a:ext cx="590462" cy="567632"/>
              </a:xfrm>
              <a:custGeom>
                <a:avLst/>
                <a:gdLst/>
                <a:ahLst/>
                <a:cxnLst/>
                <a:rect l="l" t="t" r="r" b="b"/>
                <a:pathLst>
                  <a:path w="18363" h="17653" extrusionOk="0">
                    <a:moveTo>
                      <a:pt x="9531" y="0"/>
                    </a:moveTo>
                    <a:cubicBezTo>
                      <a:pt x="5949" y="0"/>
                      <a:pt x="2733" y="2150"/>
                      <a:pt x="1367" y="5449"/>
                    </a:cubicBezTo>
                    <a:cubicBezTo>
                      <a:pt x="0" y="8748"/>
                      <a:pt x="750" y="12547"/>
                      <a:pt x="3283" y="15063"/>
                    </a:cubicBezTo>
                    <a:cubicBezTo>
                      <a:pt x="4976" y="16757"/>
                      <a:pt x="7235" y="17653"/>
                      <a:pt x="9532" y="17653"/>
                    </a:cubicBezTo>
                    <a:cubicBezTo>
                      <a:pt x="10672" y="17653"/>
                      <a:pt x="11820" y="17432"/>
                      <a:pt x="12914" y="16980"/>
                    </a:cubicBezTo>
                    <a:cubicBezTo>
                      <a:pt x="16213" y="15613"/>
                      <a:pt x="18363" y="12397"/>
                      <a:pt x="18363" y="8831"/>
                    </a:cubicBezTo>
                    <a:cubicBezTo>
                      <a:pt x="18363" y="3949"/>
                      <a:pt x="14397" y="0"/>
                      <a:pt x="95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65;p39">
                <a:extLst>
                  <a:ext uri="{FF2B5EF4-FFF2-40B4-BE49-F238E27FC236}">
                    <a16:creationId xmlns:a16="http://schemas.microsoft.com/office/drawing/2014/main" id="{08A6CCE6-24FB-40C5-8E1D-C824392174BB}"/>
                  </a:ext>
                </a:extLst>
              </p:cNvPr>
              <p:cNvSpPr/>
              <p:nvPr/>
            </p:nvSpPr>
            <p:spPr>
              <a:xfrm>
                <a:off x="5344911" y="4097233"/>
                <a:ext cx="218622" cy="187271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5824" extrusionOk="0">
                    <a:moveTo>
                      <a:pt x="3899" y="0"/>
                    </a:moveTo>
                    <a:cubicBezTo>
                      <a:pt x="1300" y="0"/>
                      <a:pt x="0" y="3133"/>
                      <a:pt x="1833" y="4966"/>
                    </a:cubicBezTo>
                    <a:cubicBezTo>
                      <a:pt x="2426" y="5559"/>
                      <a:pt x="3155" y="5824"/>
                      <a:pt x="3870" y="5824"/>
                    </a:cubicBezTo>
                    <a:cubicBezTo>
                      <a:pt x="5365" y="5824"/>
                      <a:pt x="6799" y="4664"/>
                      <a:pt x="6799" y="2916"/>
                    </a:cubicBezTo>
                    <a:cubicBezTo>
                      <a:pt x="6799" y="1300"/>
                      <a:pt x="5499" y="0"/>
                      <a:pt x="3899" y="0"/>
                    </a:cubicBezTo>
                    <a:close/>
                  </a:path>
                </a:pathLst>
              </a:custGeom>
              <a:solidFill>
                <a:srgbClr val="0A2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66;p39">
                <a:extLst>
                  <a:ext uri="{FF2B5EF4-FFF2-40B4-BE49-F238E27FC236}">
                    <a16:creationId xmlns:a16="http://schemas.microsoft.com/office/drawing/2014/main" id="{C2BB2839-5439-4318-A9A8-06CF68415CC8}"/>
                  </a:ext>
                </a:extLst>
              </p:cNvPr>
              <p:cNvSpPr/>
              <p:nvPr/>
            </p:nvSpPr>
            <p:spPr>
              <a:xfrm>
                <a:off x="6917998" y="3780056"/>
                <a:ext cx="854069" cy="821432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546" extrusionOk="0">
                    <a:moveTo>
                      <a:pt x="13780" y="0"/>
                    </a:moveTo>
                    <a:cubicBezTo>
                      <a:pt x="8615" y="0"/>
                      <a:pt x="3949" y="3116"/>
                      <a:pt x="1983" y="7882"/>
                    </a:cubicBezTo>
                    <a:cubicBezTo>
                      <a:pt x="0" y="12664"/>
                      <a:pt x="1100" y="18146"/>
                      <a:pt x="4749" y="21812"/>
                    </a:cubicBezTo>
                    <a:cubicBezTo>
                      <a:pt x="7190" y="24253"/>
                      <a:pt x="10459" y="25545"/>
                      <a:pt x="13782" y="25545"/>
                    </a:cubicBezTo>
                    <a:cubicBezTo>
                      <a:pt x="15426" y="25545"/>
                      <a:pt x="17085" y="25229"/>
                      <a:pt x="18662" y="24578"/>
                    </a:cubicBezTo>
                    <a:cubicBezTo>
                      <a:pt x="23445" y="22595"/>
                      <a:pt x="26561" y="17946"/>
                      <a:pt x="26561" y="12780"/>
                    </a:cubicBezTo>
                    <a:cubicBezTo>
                      <a:pt x="26561" y="5715"/>
                      <a:pt x="20829" y="0"/>
                      <a:pt x="13780" y="0"/>
                    </a:cubicBezTo>
                    <a:close/>
                  </a:path>
                </a:pathLst>
              </a:custGeom>
              <a:solidFill>
                <a:srgbClr val="0A2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67;p39">
                <a:extLst>
                  <a:ext uri="{FF2B5EF4-FFF2-40B4-BE49-F238E27FC236}">
                    <a16:creationId xmlns:a16="http://schemas.microsoft.com/office/drawing/2014/main" id="{3807690A-10BA-4D6C-8C52-36E796951598}"/>
                  </a:ext>
                </a:extLst>
              </p:cNvPr>
              <p:cNvSpPr/>
              <p:nvPr/>
            </p:nvSpPr>
            <p:spPr>
              <a:xfrm>
                <a:off x="7054624" y="3907036"/>
                <a:ext cx="590462" cy="567632"/>
              </a:xfrm>
              <a:custGeom>
                <a:avLst/>
                <a:gdLst/>
                <a:ahLst/>
                <a:cxnLst/>
                <a:rect l="l" t="t" r="r" b="b"/>
                <a:pathLst>
                  <a:path w="18363" h="17653" extrusionOk="0">
                    <a:moveTo>
                      <a:pt x="9531" y="0"/>
                    </a:moveTo>
                    <a:cubicBezTo>
                      <a:pt x="5965" y="0"/>
                      <a:pt x="2733" y="2150"/>
                      <a:pt x="1366" y="5449"/>
                    </a:cubicBezTo>
                    <a:cubicBezTo>
                      <a:pt x="0" y="8748"/>
                      <a:pt x="767" y="12547"/>
                      <a:pt x="3283" y="15063"/>
                    </a:cubicBezTo>
                    <a:cubicBezTo>
                      <a:pt x="4976" y="16757"/>
                      <a:pt x="7235" y="17653"/>
                      <a:pt x="9532" y="17653"/>
                    </a:cubicBezTo>
                    <a:cubicBezTo>
                      <a:pt x="10672" y="17653"/>
                      <a:pt x="11820" y="17432"/>
                      <a:pt x="12914" y="16980"/>
                    </a:cubicBezTo>
                    <a:cubicBezTo>
                      <a:pt x="16213" y="15613"/>
                      <a:pt x="18363" y="12397"/>
                      <a:pt x="18363" y="8831"/>
                    </a:cubicBezTo>
                    <a:cubicBezTo>
                      <a:pt x="18363" y="3949"/>
                      <a:pt x="14413" y="0"/>
                      <a:pt x="95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568;p39">
                <a:extLst>
                  <a:ext uri="{FF2B5EF4-FFF2-40B4-BE49-F238E27FC236}">
                    <a16:creationId xmlns:a16="http://schemas.microsoft.com/office/drawing/2014/main" id="{2652E7B6-6602-4D6F-9F08-2C640BF7E571}"/>
                  </a:ext>
                </a:extLst>
              </p:cNvPr>
              <p:cNvSpPr/>
              <p:nvPr/>
            </p:nvSpPr>
            <p:spPr>
              <a:xfrm>
                <a:off x="7235721" y="4097233"/>
                <a:ext cx="219168" cy="187271"/>
              </a:xfrm>
              <a:custGeom>
                <a:avLst/>
                <a:gdLst/>
                <a:ahLst/>
                <a:cxnLst/>
                <a:rect l="l" t="t" r="r" b="b"/>
                <a:pathLst>
                  <a:path w="6816" h="5824" extrusionOk="0">
                    <a:moveTo>
                      <a:pt x="3899" y="0"/>
                    </a:moveTo>
                    <a:cubicBezTo>
                      <a:pt x="1300" y="0"/>
                      <a:pt x="0" y="3133"/>
                      <a:pt x="1833" y="4966"/>
                    </a:cubicBezTo>
                    <a:cubicBezTo>
                      <a:pt x="2426" y="5559"/>
                      <a:pt x="3155" y="5824"/>
                      <a:pt x="3870" y="5824"/>
                    </a:cubicBezTo>
                    <a:cubicBezTo>
                      <a:pt x="5366" y="5824"/>
                      <a:pt x="6804" y="4664"/>
                      <a:pt x="6815" y="2916"/>
                    </a:cubicBezTo>
                    <a:cubicBezTo>
                      <a:pt x="6815" y="1300"/>
                      <a:pt x="5499" y="0"/>
                      <a:pt x="3899" y="0"/>
                    </a:cubicBezTo>
                    <a:close/>
                  </a:path>
                </a:pathLst>
              </a:custGeom>
              <a:solidFill>
                <a:srgbClr val="0A2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569;p39">
              <a:extLst>
                <a:ext uri="{FF2B5EF4-FFF2-40B4-BE49-F238E27FC236}">
                  <a16:creationId xmlns:a16="http://schemas.microsoft.com/office/drawing/2014/main" id="{6A7B6FCC-E720-416D-B63B-DB085B448194}"/>
                </a:ext>
              </a:extLst>
            </p:cNvPr>
            <p:cNvSpPr/>
            <p:nvPr/>
          </p:nvSpPr>
          <p:spPr>
            <a:xfrm>
              <a:off x="962900" y="2853050"/>
              <a:ext cx="556925" cy="456390"/>
            </a:xfrm>
            <a:custGeom>
              <a:avLst/>
              <a:gdLst/>
              <a:ahLst/>
              <a:cxnLst/>
              <a:rect l="l" t="t" r="r" b="b"/>
              <a:pathLst>
                <a:path w="22175" h="18172" extrusionOk="0">
                  <a:moveTo>
                    <a:pt x="0" y="18172"/>
                  </a:moveTo>
                  <a:lnTo>
                    <a:pt x="22175" y="18172"/>
                  </a:lnTo>
                  <a:lnTo>
                    <a:pt x="22175" y="0"/>
                  </a:lnTo>
                  <a:lnTo>
                    <a:pt x="15090" y="0"/>
                  </a:lnTo>
                  <a:lnTo>
                    <a:pt x="69" y="150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1905" t="3661" r="7245" b="7083"/>
          <a:stretch/>
        </p:blipFill>
        <p:spPr>
          <a:xfrm>
            <a:off x="3118374" y="792319"/>
            <a:ext cx="2895601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86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5"/>
          <p:cNvSpPr txBox="1">
            <a:spLocks noGrp="1"/>
          </p:cNvSpPr>
          <p:nvPr>
            <p:ph type="title"/>
          </p:nvPr>
        </p:nvSpPr>
        <p:spPr>
          <a:xfrm>
            <a:off x="585518" y="150329"/>
            <a:ext cx="3737401" cy="8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INTERFAZ APLICACIÓN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833" t="906" r="1244"/>
          <a:stretch/>
        </p:blipFill>
        <p:spPr>
          <a:xfrm>
            <a:off x="430549" y="823619"/>
            <a:ext cx="8394136" cy="41197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5"/>
          <p:cNvSpPr txBox="1">
            <a:spLocks noGrp="1"/>
          </p:cNvSpPr>
          <p:nvPr>
            <p:ph type="title"/>
          </p:nvPr>
        </p:nvSpPr>
        <p:spPr>
          <a:xfrm>
            <a:off x="585518" y="150329"/>
            <a:ext cx="3737401" cy="8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REGISTRO EMPLEADOS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860" t="1202" r="923" b="2237"/>
          <a:stretch/>
        </p:blipFill>
        <p:spPr>
          <a:xfrm>
            <a:off x="653142" y="885372"/>
            <a:ext cx="7721601" cy="40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5"/>
          <p:cNvSpPr txBox="1">
            <a:spLocks noGrp="1"/>
          </p:cNvSpPr>
          <p:nvPr>
            <p:ph type="title"/>
          </p:nvPr>
        </p:nvSpPr>
        <p:spPr>
          <a:xfrm>
            <a:off x="585518" y="150329"/>
            <a:ext cx="3737401" cy="8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REGISTRO PACIENTES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943" t="1170" r="874" b="1505"/>
          <a:stretch/>
        </p:blipFill>
        <p:spPr>
          <a:xfrm>
            <a:off x="798285" y="812800"/>
            <a:ext cx="7670800" cy="422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73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5"/>
          <p:cNvSpPr txBox="1">
            <a:spLocks noGrp="1"/>
          </p:cNvSpPr>
          <p:nvPr>
            <p:ph type="title"/>
          </p:nvPr>
        </p:nvSpPr>
        <p:spPr>
          <a:xfrm>
            <a:off x="585518" y="150329"/>
            <a:ext cx="3855853" cy="8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REGISTRAR ATENCIONES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743" t="848" r="1428" b="2333"/>
          <a:stretch/>
        </p:blipFill>
        <p:spPr>
          <a:xfrm>
            <a:off x="703943" y="805542"/>
            <a:ext cx="7946571" cy="414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64046"/>
      </p:ext>
    </p:extLst>
  </p:cSld>
  <p:clrMapOvr>
    <a:masterClrMapping/>
  </p:clrMapOvr>
</p:sld>
</file>

<file path=ppt/theme/theme1.xml><?xml version="1.0" encoding="utf-8"?>
<a:theme xmlns:a="http://schemas.openxmlformats.org/drawingml/2006/main" name="Clinical Case 06-2019">
  <a:themeElements>
    <a:clrScheme name="Simple Light">
      <a:dk1>
        <a:srgbClr val="4AA276"/>
      </a:dk1>
      <a:lt1>
        <a:srgbClr val="FFFFFF"/>
      </a:lt1>
      <a:dk2>
        <a:srgbClr val="595959"/>
      </a:dk2>
      <a:lt2>
        <a:srgbClr val="EEEEEE"/>
      </a:lt2>
      <a:accent1>
        <a:srgbClr val="62C090"/>
      </a:accent1>
      <a:accent2>
        <a:srgbClr val="F7A68E"/>
      </a:accent2>
      <a:accent3>
        <a:srgbClr val="0A2E4E"/>
      </a:accent3>
      <a:accent4>
        <a:srgbClr val="ED3024"/>
      </a:accent4>
      <a:accent5>
        <a:srgbClr val="D1D1D1"/>
      </a:accent5>
      <a:accent6>
        <a:srgbClr val="F3E0A0"/>
      </a:accent6>
      <a:hlink>
        <a:srgbClr val="4AA27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79</Words>
  <Application>Microsoft Office PowerPoint</Application>
  <PresentationFormat>Presentación en pantalla (16:9)</PresentationFormat>
  <Paragraphs>20</Paragraphs>
  <Slides>13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Roboto Condensed Light</vt:lpstr>
      <vt:lpstr>Pompiere</vt:lpstr>
      <vt:lpstr>Hind</vt:lpstr>
      <vt:lpstr>Clinical Case 06-2019</vt:lpstr>
      <vt:lpstr>Presentación de PowerPoint</vt:lpstr>
      <vt:lpstr>Expositores</vt:lpstr>
      <vt:lpstr>Presentación de PowerPoint</vt:lpstr>
      <vt:lpstr>Presentación de PowerPoint</vt:lpstr>
      <vt:lpstr>LOGIN DEL PROGRAMA</vt:lpstr>
      <vt:lpstr>INTERFAZ APLICACIÓN</vt:lpstr>
      <vt:lpstr>REGISTRO EMPLEADOS</vt:lpstr>
      <vt:lpstr>REGISTRO PACIENTES</vt:lpstr>
      <vt:lpstr>REGISTRAR ATENCIONES</vt:lpstr>
      <vt:lpstr>LISTA DE ATENCIONES</vt:lpstr>
      <vt:lpstr>HISTORIA CLÍNICA</vt:lpstr>
      <vt:lpstr>LISTA DE HISTORIAS CLÍNICAS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Case 06-2019</dc:title>
  <dc:creator>Boris</dc:creator>
  <cp:lastModifiedBy>ALUMNO - BORIS VLADIMIR FLORES CORDOVA</cp:lastModifiedBy>
  <cp:revision>21</cp:revision>
  <dcterms:modified xsi:type="dcterms:W3CDTF">2020-11-21T03:38:21Z</dcterms:modified>
</cp:coreProperties>
</file>